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68" r:id="rId4"/>
    <p:sldId id="269" r:id="rId5"/>
    <p:sldId id="260" r:id="rId6"/>
    <p:sldId id="27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ptos Bold" panose="020B0604020202020204" charset="0"/>
      <p:regular r:id="rId13"/>
    </p:embeddedFont>
    <p:embeddedFont>
      <p:font typeface="Arial Bold" panose="020B0704020202020204" pitchFamily="34" charset="0"/>
      <p:regular r:id="rId14"/>
      <p:bold r:id="rId15"/>
    </p:embeddedFont>
    <p:embeddedFont>
      <p:font typeface="Glock Grotesk Bold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Open Sans Bold" panose="020B0604020202020204" charset="0"/>
      <p:regular r:id="rId18"/>
    </p:embeddedFont>
    <p:embeddedFont>
      <p:font typeface="Poppi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shar kumar" userId="ee11958375a91bbe" providerId="LiveId" clId="{F96E0496-89D3-4962-97DB-4E16C3A66B14}"/>
    <pc:docChg chg="modSld">
      <pc:chgData name="tushar kumar" userId="ee11958375a91bbe" providerId="LiveId" clId="{F96E0496-89D3-4962-97DB-4E16C3A66B14}" dt="2026-02-21T11:52:17.536" v="0" actId="14100"/>
      <pc:docMkLst>
        <pc:docMk/>
      </pc:docMkLst>
      <pc:sldChg chg="modSp mod">
        <pc:chgData name="tushar kumar" userId="ee11958375a91bbe" providerId="LiveId" clId="{F96E0496-89D3-4962-97DB-4E16C3A66B14}" dt="2026-02-21T11:52:17.536" v="0" actId="14100"/>
        <pc:sldMkLst>
          <pc:docMk/>
          <pc:sldMk cId="0" sldId="271"/>
        </pc:sldMkLst>
        <pc:spChg chg="mod">
          <ac:chgData name="tushar kumar" userId="ee11958375a91bbe" providerId="LiveId" clId="{F96E0496-89D3-4962-97DB-4E16C3A66B14}" dt="2026-02-21T11:52:17.536" v="0" actId="14100"/>
          <ac:spMkLst>
            <pc:docMk/>
            <pc:sldMk cId="0" sldId="271"/>
            <ac:spMk id="4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/>
              <a:t>21.02.2026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pPr/>
              <a:t>2/21/2026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33.png"/><Relationship Id="rId5" Type="http://schemas.openxmlformats.org/officeDocument/2006/relationships/image" Target="../media/image15.jpg"/><Relationship Id="rId10" Type="http://schemas.openxmlformats.org/officeDocument/2006/relationships/image" Target="../media/image32.png"/><Relationship Id="rId4" Type="http://schemas.openxmlformats.org/officeDocument/2006/relationships/image" Target="../media/image14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8657" b="-386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"/>
            <a:ext cx="7515215" cy="10287000"/>
          </a:xfrm>
          <a:custGeom>
            <a:avLst/>
            <a:gdLst/>
            <a:ahLst/>
            <a:cxnLst/>
            <a:rect l="l" t="t" r="r" b="b"/>
            <a:pathLst>
              <a:path w="7515215" h="10287000">
                <a:moveTo>
                  <a:pt x="0" y="0"/>
                </a:moveTo>
                <a:lnTo>
                  <a:pt x="7515215" y="0"/>
                </a:lnTo>
                <a:lnTo>
                  <a:pt x="75152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8441" r="-18441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011386" y="-12697"/>
            <a:ext cx="7276614" cy="10287000"/>
          </a:xfrm>
          <a:custGeom>
            <a:avLst/>
            <a:gdLst/>
            <a:ahLst/>
            <a:cxnLst/>
            <a:rect l="l" t="t" r="r" b="b"/>
            <a:pathLst>
              <a:path w="7276614" h="10287000">
                <a:moveTo>
                  <a:pt x="7276614" y="0"/>
                </a:moveTo>
                <a:lnTo>
                  <a:pt x="0" y="0"/>
                </a:lnTo>
                <a:lnTo>
                  <a:pt x="0" y="10287000"/>
                </a:lnTo>
                <a:lnTo>
                  <a:pt x="7276614" y="10287000"/>
                </a:lnTo>
                <a:lnTo>
                  <a:pt x="72766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0685" r="-2068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4966" y="2544147"/>
            <a:ext cx="841057" cy="117729"/>
            <a:chOff x="0" y="0"/>
            <a:chExt cx="1121410" cy="156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788574" y="1"/>
            <a:ext cx="1499464" cy="1499464"/>
            <a:chOff x="0" y="0"/>
            <a:chExt cx="1999285" cy="19992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9234" cy="1999234"/>
            </a:xfrm>
            <a:custGeom>
              <a:avLst/>
              <a:gdLst/>
              <a:ahLst/>
              <a:cxnLst/>
              <a:rect l="l" t="t" r="r" b="b"/>
              <a:pathLst>
                <a:path w="1999234" h="1999234">
                  <a:moveTo>
                    <a:pt x="0" y="0"/>
                  </a:moveTo>
                  <a:lnTo>
                    <a:pt x="1999234" y="0"/>
                  </a:lnTo>
                  <a:lnTo>
                    <a:pt x="1999234" y="1999234"/>
                  </a:lnTo>
                  <a:lnTo>
                    <a:pt x="0" y="1999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2" b="-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493234" cy="1376839"/>
            <a:chOff x="0" y="0"/>
            <a:chExt cx="1990979" cy="1835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0979" cy="1835785"/>
            </a:xfrm>
            <a:custGeom>
              <a:avLst/>
              <a:gdLst/>
              <a:ahLst/>
              <a:cxnLst/>
              <a:rect l="l" t="t" r="r" b="b"/>
              <a:pathLst>
                <a:path w="1990979" h="1835785">
                  <a:moveTo>
                    <a:pt x="0" y="0"/>
                  </a:moveTo>
                  <a:lnTo>
                    <a:pt x="1990979" y="0"/>
                  </a:lnTo>
                  <a:lnTo>
                    <a:pt x="1990979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5" b="-10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550026" y="1714452"/>
            <a:ext cx="9174680" cy="38100"/>
            <a:chOff x="0" y="0"/>
            <a:chExt cx="12232907" cy="50800"/>
          </a:xfrm>
        </p:grpSpPr>
        <p:sp>
          <p:nvSpPr>
            <p:cNvPr id="12" name="Freeform 12"/>
            <p:cNvSpPr/>
            <p:nvPr/>
          </p:nvSpPr>
          <p:spPr>
            <a:xfrm>
              <a:off x="25400" y="0"/>
              <a:ext cx="12141200" cy="50800"/>
            </a:xfrm>
            <a:custGeom>
              <a:avLst/>
              <a:gdLst/>
              <a:ahLst/>
              <a:cxnLst/>
              <a:rect l="l" t="t" r="r" b="b"/>
              <a:pathLst>
                <a:path w="12141200" h="50800">
                  <a:moveTo>
                    <a:pt x="101600" y="0"/>
                  </a:moveTo>
                  <a:lnTo>
                    <a:pt x="152400" y="0"/>
                  </a:lnTo>
                  <a:lnTo>
                    <a:pt x="152400" y="50800"/>
                  </a:lnTo>
                  <a:lnTo>
                    <a:pt x="101600" y="50800"/>
                  </a:lnTo>
                  <a:close/>
                  <a:moveTo>
                    <a:pt x="203200" y="50800"/>
                  </a:moveTo>
                  <a:lnTo>
                    <a:pt x="254000" y="50800"/>
                  </a:lnTo>
                  <a:lnTo>
                    <a:pt x="203200" y="50800"/>
                  </a:lnTo>
                  <a:close/>
                  <a:moveTo>
                    <a:pt x="304800" y="50800"/>
                  </a:moveTo>
                  <a:lnTo>
                    <a:pt x="355600" y="50800"/>
                  </a:lnTo>
                  <a:lnTo>
                    <a:pt x="304800" y="50800"/>
                  </a:lnTo>
                  <a:close/>
                  <a:moveTo>
                    <a:pt x="406400" y="50800"/>
                  </a:moveTo>
                  <a:lnTo>
                    <a:pt x="457200" y="50800"/>
                  </a:lnTo>
                  <a:lnTo>
                    <a:pt x="406400" y="50800"/>
                  </a:lnTo>
                  <a:close/>
                  <a:moveTo>
                    <a:pt x="508000" y="50800"/>
                  </a:moveTo>
                  <a:lnTo>
                    <a:pt x="558800" y="50800"/>
                  </a:lnTo>
                  <a:lnTo>
                    <a:pt x="508000" y="50800"/>
                  </a:lnTo>
                  <a:close/>
                  <a:moveTo>
                    <a:pt x="609600" y="50800"/>
                  </a:moveTo>
                  <a:lnTo>
                    <a:pt x="660400" y="50800"/>
                  </a:lnTo>
                  <a:lnTo>
                    <a:pt x="609600" y="50800"/>
                  </a:lnTo>
                  <a:close/>
                  <a:moveTo>
                    <a:pt x="711200" y="50800"/>
                  </a:moveTo>
                  <a:lnTo>
                    <a:pt x="762000" y="50800"/>
                  </a:lnTo>
                  <a:lnTo>
                    <a:pt x="711200" y="50800"/>
                  </a:lnTo>
                  <a:close/>
                  <a:moveTo>
                    <a:pt x="812800" y="50800"/>
                  </a:moveTo>
                  <a:lnTo>
                    <a:pt x="863600" y="50800"/>
                  </a:lnTo>
                  <a:lnTo>
                    <a:pt x="812800" y="50800"/>
                  </a:lnTo>
                  <a:close/>
                  <a:moveTo>
                    <a:pt x="914400" y="50800"/>
                  </a:moveTo>
                  <a:lnTo>
                    <a:pt x="965200" y="50800"/>
                  </a:lnTo>
                  <a:lnTo>
                    <a:pt x="914400" y="50800"/>
                  </a:lnTo>
                  <a:close/>
                  <a:moveTo>
                    <a:pt x="1016000" y="50800"/>
                  </a:moveTo>
                  <a:lnTo>
                    <a:pt x="1066800" y="50800"/>
                  </a:lnTo>
                  <a:lnTo>
                    <a:pt x="1016000" y="50800"/>
                  </a:lnTo>
                  <a:close/>
                  <a:moveTo>
                    <a:pt x="1117600" y="50800"/>
                  </a:moveTo>
                  <a:lnTo>
                    <a:pt x="1168400" y="50800"/>
                  </a:lnTo>
                  <a:lnTo>
                    <a:pt x="1117600" y="50800"/>
                  </a:lnTo>
                  <a:close/>
                  <a:moveTo>
                    <a:pt x="1219200" y="50800"/>
                  </a:moveTo>
                  <a:lnTo>
                    <a:pt x="1270000" y="50800"/>
                  </a:lnTo>
                  <a:lnTo>
                    <a:pt x="1219200" y="50800"/>
                  </a:lnTo>
                  <a:close/>
                  <a:moveTo>
                    <a:pt x="1320800" y="50800"/>
                  </a:moveTo>
                  <a:lnTo>
                    <a:pt x="1371600" y="50800"/>
                  </a:lnTo>
                  <a:lnTo>
                    <a:pt x="1320800" y="50800"/>
                  </a:lnTo>
                  <a:close/>
                  <a:moveTo>
                    <a:pt x="1422400" y="50800"/>
                  </a:moveTo>
                  <a:lnTo>
                    <a:pt x="1473200" y="50800"/>
                  </a:lnTo>
                  <a:lnTo>
                    <a:pt x="1422400" y="50800"/>
                  </a:lnTo>
                  <a:close/>
                  <a:moveTo>
                    <a:pt x="1524000" y="50800"/>
                  </a:moveTo>
                  <a:lnTo>
                    <a:pt x="1574800" y="50800"/>
                  </a:lnTo>
                  <a:lnTo>
                    <a:pt x="1524000" y="50800"/>
                  </a:lnTo>
                  <a:close/>
                  <a:moveTo>
                    <a:pt x="1625600" y="50800"/>
                  </a:moveTo>
                  <a:lnTo>
                    <a:pt x="1676400" y="50800"/>
                  </a:lnTo>
                  <a:lnTo>
                    <a:pt x="1625600" y="50800"/>
                  </a:lnTo>
                  <a:close/>
                  <a:moveTo>
                    <a:pt x="1727200" y="50800"/>
                  </a:moveTo>
                  <a:lnTo>
                    <a:pt x="1778000" y="50800"/>
                  </a:lnTo>
                  <a:lnTo>
                    <a:pt x="1727200" y="50800"/>
                  </a:lnTo>
                  <a:close/>
                  <a:moveTo>
                    <a:pt x="1828800" y="50800"/>
                  </a:moveTo>
                  <a:lnTo>
                    <a:pt x="1879600" y="50800"/>
                  </a:lnTo>
                  <a:lnTo>
                    <a:pt x="1828800" y="50800"/>
                  </a:lnTo>
                  <a:close/>
                  <a:moveTo>
                    <a:pt x="1930400" y="50800"/>
                  </a:moveTo>
                  <a:lnTo>
                    <a:pt x="1981200" y="50800"/>
                  </a:lnTo>
                  <a:lnTo>
                    <a:pt x="1930400" y="50800"/>
                  </a:lnTo>
                  <a:close/>
                  <a:moveTo>
                    <a:pt x="2032000" y="50800"/>
                  </a:moveTo>
                  <a:lnTo>
                    <a:pt x="2082800" y="50800"/>
                  </a:lnTo>
                  <a:lnTo>
                    <a:pt x="2032000" y="50800"/>
                  </a:lnTo>
                  <a:close/>
                  <a:moveTo>
                    <a:pt x="2133600" y="50800"/>
                  </a:moveTo>
                  <a:lnTo>
                    <a:pt x="2184400" y="50800"/>
                  </a:lnTo>
                  <a:lnTo>
                    <a:pt x="2133600" y="50800"/>
                  </a:lnTo>
                  <a:close/>
                  <a:moveTo>
                    <a:pt x="2235200" y="50800"/>
                  </a:moveTo>
                  <a:lnTo>
                    <a:pt x="2286000" y="50800"/>
                  </a:lnTo>
                  <a:lnTo>
                    <a:pt x="2235200" y="50800"/>
                  </a:lnTo>
                  <a:close/>
                  <a:moveTo>
                    <a:pt x="2336800" y="50800"/>
                  </a:moveTo>
                  <a:lnTo>
                    <a:pt x="2387600" y="50800"/>
                  </a:lnTo>
                  <a:lnTo>
                    <a:pt x="2336800" y="50800"/>
                  </a:lnTo>
                  <a:close/>
                  <a:moveTo>
                    <a:pt x="2438400" y="50800"/>
                  </a:moveTo>
                  <a:lnTo>
                    <a:pt x="2489200" y="50800"/>
                  </a:lnTo>
                  <a:lnTo>
                    <a:pt x="2438400" y="50800"/>
                  </a:lnTo>
                  <a:close/>
                  <a:moveTo>
                    <a:pt x="2540000" y="50800"/>
                  </a:moveTo>
                  <a:lnTo>
                    <a:pt x="2590800" y="50800"/>
                  </a:lnTo>
                  <a:lnTo>
                    <a:pt x="2540000" y="50800"/>
                  </a:lnTo>
                  <a:close/>
                  <a:moveTo>
                    <a:pt x="2641600" y="50800"/>
                  </a:moveTo>
                  <a:lnTo>
                    <a:pt x="2692400" y="50800"/>
                  </a:lnTo>
                  <a:lnTo>
                    <a:pt x="2641600" y="50800"/>
                  </a:lnTo>
                  <a:close/>
                  <a:moveTo>
                    <a:pt x="2743200" y="50800"/>
                  </a:moveTo>
                  <a:lnTo>
                    <a:pt x="2794000" y="50800"/>
                  </a:lnTo>
                  <a:lnTo>
                    <a:pt x="2743200" y="50800"/>
                  </a:lnTo>
                  <a:close/>
                  <a:moveTo>
                    <a:pt x="2844800" y="50800"/>
                  </a:moveTo>
                  <a:lnTo>
                    <a:pt x="2895600" y="50800"/>
                  </a:lnTo>
                  <a:lnTo>
                    <a:pt x="2844800" y="50800"/>
                  </a:lnTo>
                  <a:close/>
                  <a:moveTo>
                    <a:pt x="2946400" y="50800"/>
                  </a:moveTo>
                  <a:lnTo>
                    <a:pt x="2997200" y="50800"/>
                  </a:lnTo>
                  <a:lnTo>
                    <a:pt x="2946400" y="50800"/>
                  </a:lnTo>
                  <a:close/>
                  <a:moveTo>
                    <a:pt x="3048000" y="50800"/>
                  </a:moveTo>
                  <a:lnTo>
                    <a:pt x="3098800" y="50800"/>
                  </a:lnTo>
                  <a:lnTo>
                    <a:pt x="3048000" y="50800"/>
                  </a:lnTo>
                  <a:close/>
                  <a:moveTo>
                    <a:pt x="3149600" y="50800"/>
                  </a:moveTo>
                  <a:lnTo>
                    <a:pt x="3200400" y="50800"/>
                  </a:lnTo>
                  <a:lnTo>
                    <a:pt x="3149600" y="50800"/>
                  </a:lnTo>
                  <a:close/>
                  <a:moveTo>
                    <a:pt x="3251200" y="50800"/>
                  </a:moveTo>
                  <a:lnTo>
                    <a:pt x="3302000" y="50800"/>
                  </a:lnTo>
                  <a:lnTo>
                    <a:pt x="3251200" y="50800"/>
                  </a:lnTo>
                  <a:close/>
                  <a:moveTo>
                    <a:pt x="3352800" y="50800"/>
                  </a:moveTo>
                  <a:lnTo>
                    <a:pt x="3403600" y="50800"/>
                  </a:lnTo>
                  <a:lnTo>
                    <a:pt x="3352800" y="50800"/>
                  </a:lnTo>
                  <a:close/>
                  <a:moveTo>
                    <a:pt x="3454400" y="50800"/>
                  </a:moveTo>
                  <a:lnTo>
                    <a:pt x="3505200" y="50800"/>
                  </a:lnTo>
                  <a:lnTo>
                    <a:pt x="3454400" y="50800"/>
                  </a:lnTo>
                  <a:close/>
                  <a:moveTo>
                    <a:pt x="3556000" y="50800"/>
                  </a:moveTo>
                  <a:lnTo>
                    <a:pt x="3606800" y="50800"/>
                  </a:lnTo>
                  <a:lnTo>
                    <a:pt x="3556000" y="50800"/>
                  </a:lnTo>
                  <a:close/>
                  <a:moveTo>
                    <a:pt x="3657600" y="50800"/>
                  </a:moveTo>
                  <a:lnTo>
                    <a:pt x="3708400" y="50800"/>
                  </a:lnTo>
                  <a:lnTo>
                    <a:pt x="3657600" y="50800"/>
                  </a:lnTo>
                  <a:close/>
                  <a:moveTo>
                    <a:pt x="3759200" y="50800"/>
                  </a:moveTo>
                  <a:lnTo>
                    <a:pt x="3810000" y="50800"/>
                  </a:lnTo>
                  <a:lnTo>
                    <a:pt x="3759200" y="50800"/>
                  </a:lnTo>
                  <a:close/>
                  <a:moveTo>
                    <a:pt x="3860800" y="50800"/>
                  </a:moveTo>
                  <a:lnTo>
                    <a:pt x="3911600" y="50800"/>
                  </a:lnTo>
                  <a:lnTo>
                    <a:pt x="3860800" y="50800"/>
                  </a:lnTo>
                  <a:close/>
                  <a:moveTo>
                    <a:pt x="3962400" y="50800"/>
                  </a:moveTo>
                  <a:lnTo>
                    <a:pt x="4013200" y="50800"/>
                  </a:lnTo>
                  <a:lnTo>
                    <a:pt x="3962400" y="50800"/>
                  </a:lnTo>
                  <a:close/>
                  <a:moveTo>
                    <a:pt x="4064000" y="50800"/>
                  </a:moveTo>
                  <a:lnTo>
                    <a:pt x="4114800" y="50800"/>
                  </a:lnTo>
                  <a:lnTo>
                    <a:pt x="4064000" y="50800"/>
                  </a:lnTo>
                  <a:close/>
                  <a:moveTo>
                    <a:pt x="4165600" y="50800"/>
                  </a:moveTo>
                  <a:lnTo>
                    <a:pt x="4216400" y="50800"/>
                  </a:lnTo>
                  <a:lnTo>
                    <a:pt x="4165600" y="50800"/>
                  </a:lnTo>
                  <a:close/>
                  <a:moveTo>
                    <a:pt x="4267200" y="50800"/>
                  </a:moveTo>
                  <a:lnTo>
                    <a:pt x="4318000" y="50800"/>
                  </a:lnTo>
                  <a:lnTo>
                    <a:pt x="4267200" y="50800"/>
                  </a:lnTo>
                  <a:close/>
                  <a:moveTo>
                    <a:pt x="4368800" y="50800"/>
                  </a:moveTo>
                  <a:lnTo>
                    <a:pt x="4419600" y="50800"/>
                  </a:lnTo>
                  <a:lnTo>
                    <a:pt x="4368800" y="50800"/>
                  </a:lnTo>
                  <a:close/>
                  <a:moveTo>
                    <a:pt x="4470400" y="50800"/>
                  </a:moveTo>
                  <a:lnTo>
                    <a:pt x="4521200" y="50800"/>
                  </a:lnTo>
                  <a:lnTo>
                    <a:pt x="4470400" y="50800"/>
                  </a:lnTo>
                  <a:close/>
                  <a:moveTo>
                    <a:pt x="4572000" y="50800"/>
                  </a:moveTo>
                  <a:lnTo>
                    <a:pt x="4622800" y="50800"/>
                  </a:lnTo>
                  <a:lnTo>
                    <a:pt x="4572000" y="50800"/>
                  </a:lnTo>
                  <a:close/>
                  <a:moveTo>
                    <a:pt x="4673600" y="50800"/>
                  </a:moveTo>
                  <a:lnTo>
                    <a:pt x="4724400" y="50800"/>
                  </a:lnTo>
                  <a:lnTo>
                    <a:pt x="4673600" y="50800"/>
                  </a:lnTo>
                  <a:close/>
                  <a:moveTo>
                    <a:pt x="4775200" y="50800"/>
                  </a:moveTo>
                  <a:lnTo>
                    <a:pt x="4826000" y="50800"/>
                  </a:lnTo>
                  <a:lnTo>
                    <a:pt x="4775200" y="50800"/>
                  </a:lnTo>
                  <a:close/>
                  <a:moveTo>
                    <a:pt x="4876800" y="50800"/>
                  </a:moveTo>
                  <a:lnTo>
                    <a:pt x="4927600" y="50800"/>
                  </a:lnTo>
                  <a:lnTo>
                    <a:pt x="4876800" y="50800"/>
                  </a:lnTo>
                  <a:close/>
                  <a:moveTo>
                    <a:pt x="4978400" y="50800"/>
                  </a:moveTo>
                  <a:lnTo>
                    <a:pt x="5029200" y="50800"/>
                  </a:lnTo>
                  <a:lnTo>
                    <a:pt x="4978400" y="50800"/>
                  </a:lnTo>
                  <a:close/>
                  <a:moveTo>
                    <a:pt x="5080000" y="50800"/>
                  </a:moveTo>
                  <a:lnTo>
                    <a:pt x="5130800" y="50800"/>
                  </a:lnTo>
                  <a:lnTo>
                    <a:pt x="5080000" y="50800"/>
                  </a:lnTo>
                  <a:close/>
                  <a:moveTo>
                    <a:pt x="5181600" y="50800"/>
                  </a:moveTo>
                  <a:lnTo>
                    <a:pt x="5232400" y="50800"/>
                  </a:lnTo>
                  <a:lnTo>
                    <a:pt x="5181600" y="50800"/>
                  </a:lnTo>
                  <a:close/>
                  <a:moveTo>
                    <a:pt x="5283200" y="50800"/>
                  </a:moveTo>
                  <a:lnTo>
                    <a:pt x="5334000" y="50800"/>
                  </a:lnTo>
                  <a:lnTo>
                    <a:pt x="5283200" y="50800"/>
                  </a:lnTo>
                  <a:close/>
                  <a:moveTo>
                    <a:pt x="5384800" y="50800"/>
                  </a:moveTo>
                  <a:lnTo>
                    <a:pt x="5435600" y="50800"/>
                  </a:lnTo>
                  <a:lnTo>
                    <a:pt x="5384800" y="50800"/>
                  </a:lnTo>
                  <a:close/>
                  <a:moveTo>
                    <a:pt x="5486400" y="50800"/>
                  </a:moveTo>
                  <a:lnTo>
                    <a:pt x="5537200" y="50800"/>
                  </a:lnTo>
                  <a:lnTo>
                    <a:pt x="5486400" y="50800"/>
                  </a:lnTo>
                  <a:close/>
                  <a:moveTo>
                    <a:pt x="5588000" y="50800"/>
                  </a:moveTo>
                  <a:lnTo>
                    <a:pt x="5638800" y="50800"/>
                  </a:lnTo>
                  <a:lnTo>
                    <a:pt x="5588000" y="50800"/>
                  </a:lnTo>
                  <a:close/>
                  <a:moveTo>
                    <a:pt x="5689600" y="50800"/>
                  </a:moveTo>
                  <a:lnTo>
                    <a:pt x="5740400" y="50800"/>
                  </a:lnTo>
                  <a:lnTo>
                    <a:pt x="5689600" y="50800"/>
                  </a:lnTo>
                  <a:close/>
                  <a:moveTo>
                    <a:pt x="5791200" y="50800"/>
                  </a:moveTo>
                  <a:lnTo>
                    <a:pt x="5842000" y="50800"/>
                  </a:lnTo>
                  <a:lnTo>
                    <a:pt x="5791200" y="50800"/>
                  </a:lnTo>
                  <a:close/>
                  <a:moveTo>
                    <a:pt x="5892800" y="50800"/>
                  </a:moveTo>
                  <a:lnTo>
                    <a:pt x="5943600" y="50800"/>
                  </a:lnTo>
                  <a:lnTo>
                    <a:pt x="5892800" y="50800"/>
                  </a:lnTo>
                  <a:close/>
                  <a:moveTo>
                    <a:pt x="5994400" y="50800"/>
                  </a:moveTo>
                  <a:lnTo>
                    <a:pt x="6045200" y="50800"/>
                  </a:lnTo>
                  <a:lnTo>
                    <a:pt x="5994400" y="50800"/>
                  </a:lnTo>
                  <a:close/>
                  <a:moveTo>
                    <a:pt x="6096000" y="50800"/>
                  </a:moveTo>
                  <a:lnTo>
                    <a:pt x="6146800" y="50800"/>
                  </a:lnTo>
                  <a:lnTo>
                    <a:pt x="6096000" y="50800"/>
                  </a:lnTo>
                  <a:close/>
                  <a:moveTo>
                    <a:pt x="6197600" y="50800"/>
                  </a:moveTo>
                  <a:lnTo>
                    <a:pt x="6248400" y="50800"/>
                  </a:lnTo>
                  <a:lnTo>
                    <a:pt x="6197600" y="50800"/>
                  </a:lnTo>
                  <a:close/>
                  <a:moveTo>
                    <a:pt x="6299200" y="50800"/>
                  </a:moveTo>
                  <a:lnTo>
                    <a:pt x="6350000" y="50800"/>
                  </a:lnTo>
                  <a:lnTo>
                    <a:pt x="6299200" y="50800"/>
                  </a:lnTo>
                  <a:close/>
                  <a:moveTo>
                    <a:pt x="6400800" y="50800"/>
                  </a:moveTo>
                  <a:lnTo>
                    <a:pt x="6451600" y="50800"/>
                  </a:lnTo>
                  <a:lnTo>
                    <a:pt x="6400800" y="50800"/>
                  </a:lnTo>
                  <a:close/>
                  <a:moveTo>
                    <a:pt x="6502400" y="50800"/>
                  </a:moveTo>
                  <a:lnTo>
                    <a:pt x="6553200" y="50800"/>
                  </a:lnTo>
                  <a:lnTo>
                    <a:pt x="6502400" y="50800"/>
                  </a:lnTo>
                  <a:close/>
                  <a:moveTo>
                    <a:pt x="6604000" y="50800"/>
                  </a:moveTo>
                  <a:lnTo>
                    <a:pt x="6654800" y="50800"/>
                  </a:lnTo>
                  <a:lnTo>
                    <a:pt x="6604000" y="50800"/>
                  </a:lnTo>
                  <a:close/>
                  <a:moveTo>
                    <a:pt x="6705600" y="50800"/>
                  </a:moveTo>
                  <a:lnTo>
                    <a:pt x="6756400" y="50800"/>
                  </a:lnTo>
                  <a:lnTo>
                    <a:pt x="6705600" y="50800"/>
                  </a:lnTo>
                  <a:close/>
                  <a:moveTo>
                    <a:pt x="6807200" y="50800"/>
                  </a:moveTo>
                  <a:lnTo>
                    <a:pt x="6858000" y="50800"/>
                  </a:lnTo>
                  <a:lnTo>
                    <a:pt x="6807200" y="50800"/>
                  </a:lnTo>
                  <a:close/>
                  <a:moveTo>
                    <a:pt x="6908800" y="50800"/>
                  </a:moveTo>
                  <a:lnTo>
                    <a:pt x="6959600" y="50800"/>
                  </a:lnTo>
                  <a:lnTo>
                    <a:pt x="6908800" y="50800"/>
                  </a:lnTo>
                  <a:close/>
                  <a:moveTo>
                    <a:pt x="7010400" y="50800"/>
                  </a:moveTo>
                  <a:lnTo>
                    <a:pt x="7061200" y="50800"/>
                  </a:lnTo>
                  <a:lnTo>
                    <a:pt x="7010400" y="50800"/>
                  </a:lnTo>
                  <a:close/>
                  <a:moveTo>
                    <a:pt x="7112000" y="50800"/>
                  </a:moveTo>
                  <a:lnTo>
                    <a:pt x="7162800" y="50800"/>
                  </a:lnTo>
                  <a:lnTo>
                    <a:pt x="7112000" y="50800"/>
                  </a:lnTo>
                  <a:close/>
                  <a:moveTo>
                    <a:pt x="7213600" y="50800"/>
                  </a:moveTo>
                  <a:lnTo>
                    <a:pt x="7264400" y="50800"/>
                  </a:lnTo>
                  <a:lnTo>
                    <a:pt x="7213600" y="50800"/>
                  </a:lnTo>
                  <a:close/>
                  <a:moveTo>
                    <a:pt x="7315200" y="50800"/>
                  </a:moveTo>
                  <a:lnTo>
                    <a:pt x="7366000" y="50800"/>
                  </a:lnTo>
                  <a:lnTo>
                    <a:pt x="7315200" y="50800"/>
                  </a:lnTo>
                  <a:close/>
                  <a:moveTo>
                    <a:pt x="7416800" y="50800"/>
                  </a:moveTo>
                  <a:lnTo>
                    <a:pt x="7467600" y="50800"/>
                  </a:lnTo>
                  <a:lnTo>
                    <a:pt x="7416800" y="50800"/>
                  </a:lnTo>
                  <a:close/>
                  <a:moveTo>
                    <a:pt x="7518400" y="50800"/>
                  </a:moveTo>
                  <a:lnTo>
                    <a:pt x="7569200" y="50800"/>
                  </a:lnTo>
                  <a:lnTo>
                    <a:pt x="7518400" y="50800"/>
                  </a:lnTo>
                  <a:close/>
                  <a:moveTo>
                    <a:pt x="7620000" y="50800"/>
                  </a:moveTo>
                  <a:lnTo>
                    <a:pt x="7670800" y="50800"/>
                  </a:lnTo>
                  <a:lnTo>
                    <a:pt x="7620000" y="50800"/>
                  </a:lnTo>
                  <a:close/>
                  <a:moveTo>
                    <a:pt x="7721600" y="50800"/>
                  </a:moveTo>
                  <a:lnTo>
                    <a:pt x="7772400" y="50800"/>
                  </a:lnTo>
                  <a:lnTo>
                    <a:pt x="7721600" y="50800"/>
                  </a:lnTo>
                  <a:close/>
                  <a:moveTo>
                    <a:pt x="7823200" y="50800"/>
                  </a:moveTo>
                  <a:lnTo>
                    <a:pt x="7874000" y="50800"/>
                  </a:lnTo>
                  <a:lnTo>
                    <a:pt x="7823200" y="50800"/>
                  </a:lnTo>
                  <a:close/>
                  <a:moveTo>
                    <a:pt x="7924800" y="50800"/>
                  </a:moveTo>
                  <a:lnTo>
                    <a:pt x="7975600" y="50800"/>
                  </a:lnTo>
                  <a:lnTo>
                    <a:pt x="7924800" y="50800"/>
                  </a:lnTo>
                  <a:close/>
                  <a:moveTo>
                    <a:pt x="8026400" y="50800"/>
                  </a:moveTo>
                  <a:lnTo>
                    <a:pt x="8077200" y="50800"/>
                  </a:lnTo>
                  <a:lnTo>
                    <a:pt x="8026400" y="50800"/>
                  </a:lnTo>
                  <a:close/>
                  <a:moveTo>
                    <a:pt x="8128000" y="50800"/>
                  </a:moveTo>
                  <a:lnTo>
                    <a:pt x="8178800" y="50800"/>
                  </a:lnTo>
                  <a:lnTo>
                    <a:pt x="8128000" y="50800"/>
                  </a:lnTo>
                  <a:close/>
                  <a:moveTo>
                    <a:pt x="8229600" y="50800"/>
                  </a:moveTo>
                  <a:lnTo>
                    <a:pt x="8280400" y="50800"/>
                  </a:lnTo>
                  <a:lnTo>
                    <a:pt x="8229600" y="50800"/>
                  </a:lnTo>
                  <a:close/>
                  <a:moveTo>
                    <a:pt x="8331200" y="50800"/>
                  </a:moveTo>
                  <a:lnTo>
                    <a:pt x="8382000" y="50800"/>
                  </a:lnTo>
                  <a:lnTo>
                    <a:pt x="8331200" y="50800"/>
                  </a:lnTo>
                  <a:close/>
                  <a:moveTo>
                    <a:pt x="8432800" y="50800"/>
                  </a:moveTo>
                  <a:lnTo>
                    <a:pt x="8483600" y="50800"/>
                  </a:lnTo>
                  <a:lnTo>
                    <a:pt x="8432800" y="50800"/>
                  </a:lnTo>
                  <a:close/>
                  <a:moveTo>
                    <a:pt x="8534400" y="50800"/>
                  </a:moveTo>
                  <a:lnTo>
                    <a:pt x="8585200" y="50800"/>
                  </a:lnTo>
                  <a:lnTo>
                    <a:pt x="8534400" y="50800"/>
                  </a:lnTo>
                  <a:close/>
                  <a:moveTo>
                    <a:pt x="8636000" y="50800"/>
                  </a:moveTo>
                  <a:lnTo>
                    <a:pt x="8686800" y="50800"/>
                  </a:lnTo>
                  <a:lnTo>
                    <a:pt x="8636000" y="50800"/>
                  </a:lnTo>
                  <a:close/>
                  <a:moveTo>
                    <a:pt x="8737600" y="50800"/>
                  </a:moveTo>
                  <a:lnTo>
                    <a:pt x="8788400" y="50800"/>
                  </a:lnTo>
                  <a:lnTo>
                    <a:pt x="8737600" y="50800"/>
                  </a:lnTo>
                  <a:close/>
                  <a:moveTo>
                    <a:pt x="8839200" y="50800"/>
                  </a:moveTo>
                  <a:lnTo>
                    <a:pt x="8890000" y="50800"/>
                  </a:lnTo>
                  <a:lnTo>
                    <a:pt x="8839200" y="50800"/>
                  </a:lnTo>
                  <a:close/>
                  <a:moveTo>
                    <a:pt x="8940800" y="50800"/>
                  </a:moveTo>
                  <a:lnTo>
                    <a:pt x="8991600" y="50800"/>
                  </a:lnTo>
                  <a:lnTo>
                    <a:pt x="8940800" y="50800"/>
                  </a:lnTo>
                  <a:close/>
                  <a:moveTo>
                    <a:pt x="9042400" y="50800"/>
                  </a:moveTo>
                  <a:lnTo>
                    <a:pt x="9093200" y="50800"/>
                  </a:lnTo>
                  <a:lnTo>
                    <a:pt x="9042400" y="50800"/>
                  </a:lnTo>
                  <a:close/>
                  <a:moveTo>
                    <a:pt x="9144000" y="50800"/>
                  </a:moveTo>
                  <a:lnTo>
                    <a:pt x="9194800" y="50800"/>
                  </a:lnTo>
                  <a:lnTo>
                    <a:pt x="9144000" y="50800"/>
                  </a:lnTo>
                  <a:close/>
                  <a:moveTo>
                    <a:pt x="9245600" y="50800"/>
                  </a:moveTo>
                  <a:lnTo>
                    <a:pt x="9296400" y="50800"/>
                  </a:lnTo>
                  <a:lnTo>
                    <a:pt x="9245600" y="50800"/>
                  </a:lnTo>
                  <a:close/>
                  <a:moveTo>
                    <a:pt x="9347200" y="50800"/>
                  </a:moveTo>
                  <a:lnTo>
                    <a:pt x="9398000" y="50800"/>
                  </a:lnTo>
                  <a:lnTo>
                    <a:pt x="9347200" y="50800"/>
                  </a:lnTo>
                  <a:close/>
                  <a:moveTo>
                    <a:pt x="9448800" y="50800"/>
                  </a:moveTo>
                  <a:lnTo>
                    <a:pt x="9499600" y="50800"/>
                  </a:lnTo>
                  <a:lnTo>
                    <a:pt x="9448800" y="50800"/>
                  </a:lnTo>
                  <a:close/>
                  <a:moveTo>
                    <a:pt x="9550400" y="50800"/>
                  </a:moveTo>
                  <a:lnTo>
                    <a:pt x="9601200" y="50800"/>
                  </a:lnTo>
                  <a:lnTo>
                    <a:pt x="9550400" y="50800"/>
                  </a:lnTo>
                  <a:close/>
                  <a:moveTo>
                    <a:pt x="9652000" y="50800"/>
                  </a:moveTo>
                  <a:lnTo>
                    <a:pt x="9702800" y="50800"/>
                  </a:lnTo>
                  <a:lnTo>
                    <a:pt x="9652000" y="50800"/>
                  </a:lnTo>
                  <a:close/>
                  <a:moveTo>
                    <a:pt x="9753600" y="50800"/>
                  </a:moveTo>
                  <a:lnTo>
                    <a:pt x="9804400" y="50800"/>
                  </a:lnTo>
                  <a:lnTo>
                    <a:pt x="9753600" y="50800"/>
                  </a:lnTo>
                  <a:close/>
                  <a:moveTo>
                    <a:pt x="9855200" y="50800"/>
                  </a:moveTo>
                  <a:lnTo>
                    <a:pt x="9906000" y="50800"/>
                  </a:lnTo>
                  <a:lnTo>
                    <a:pt x="9855200" y="50800"/>
                  </a:lnTo>
                  <a:close/>
                  <a:moveTo>
                    <a:pt x="9956800" y="50800"/>
                  </a:moveTo>
                  <a:lnTo>
                    <a:pt x="10007600" y="50800"/>
                  </a:lnTo>
                  <a:lnTo>
                    <a:pt x="9956800" y="50800"/>
                  </a:lnTo>
                  <a:close/>
                  <a:moveTo>
                    <a:pt x="10058400" y="50800"/>
                  </a:moveTo>
                  <a:lnTo>
                    <a:pt x="10109200" y="50800"/>
                  </a:lnTo>
                  <a:lnTo>
                    <a:pt x="10058400" y="50800"/>
                  </a:lnTo>
                  <a:close/>
                  <a:moveTo>
                    <a:pt x="10160000" y="50800"/>
                  </a:moveTo>
                  <a:lnTo>
                    <a:pt x="10210800" y="50800"/>
                  </a:lnTo>
                  <a:lnTo>
                    <a:pt x="10160000" y="50800"/>
                  </a:lnTo>
                  <a:close/>
                  <a:moveTo>
                    <a:pt x="10261600" y="50800"/>
                  </a:moveTo>
                  <a:lnTo>
                    <a:pt x="10312400" y="50800"/>
                  </a:lnTo>
                  <a:lnTo>
                    <a:pt x="10261600" y="50800"/>
                  </a:lnTo>
                  <a:close/>
                  <a:moveTo>
                    <a:pt x="10363200" y="50800"/>
                  </a:moveTo>
                  <a:lnTo>
                    <a:pt x="10414000" y="50800"/>
                  </a:lnTo>
                  <a:lnTo>
                    <a:pt x="10363200" y="50800"/>
                  </a:lnTo>
                  <a:close/>
                  <a:moveTo>
                    <a:pt x="10464800" y="50800"/>
                  </a:moveTo>
                  <a:lnTo>
                    <a:pt x="10515600" y="50800"/>
                  </a:lnTo>
                  <a:lnTo>
                    <a:pt x="10464800" y="50800"/>
                  </a:lnTo>
                  <a:close/>
                  <a:moveTo>
                    <a:pt x="10566400" y="50800"/>
                  </a:moveTo>
                  <a:lnTo>
                    <a:pt x="10617200" y="50800"/>
                  </a:lnTo>
                  <a:lnTo>
                    <a:pt x="10566400" y="50800"/>
                  </a:lnTo>
                  <a:close/>
                  <a:moveTo>
                    <a:pt x="10668000" y="50800"/>
                  </a:moveTo>
                  <a:lnTo>
                    <a:pt x="10718800" y="50800"/>
                  </a:lnTo>
                  <a:lnTo>
                    <a:pt x="10668000" y="50800"/>
                  </a:lnTo>
                  <a:close/>
                  <a:moveTo>
                    <a:pt x="10769600" y="50800"/>
                  </a:moveTo>
                  <a:lnTo>
                    <a:pt x="10820400" y="50800"/>
                  </a:lnTo>
                  <a:lnTo>
                    <a:pt x="10769600" y="50800"/>
                  </a:lnTo>
                  <a:close/>
                  <a:moveTo>
                    <a:pt x="10871200" y="50800"/>
                  </a:moveTo>
                  <a:lnTo>
                    <a:pt x="10922000" y="50800"/>
                  </a:lnTo>
                  <a:lnTo>
                    <a:pt x="10871200" y="50800"/>
                  </a:lnTo>
                  <a:close/>
                  <a:moveTo>
                    <a:pt x="10972800" y="50800"/>
                  </a:moveTo>
                  <a:lnTo>
                    <a:pt x="11023600" y="50800"/>
                  </a:lnTo>
                  <a:lnTo>
                    <a:pt x="10972800" y="50800"/>
                  </a:lnTo>
                  <a:close/>
                  <a:moveTo>
                    <a:pt x="11074400" y="50800"/>
                  </a:moveTo>
                  <a:lnTo>
                    <a:pt x="11125200" y="50800"/>
                  </a:lnTo>
                  <a:lnTo>
                    <a:pt x="11074400" y="50800"/>
                  </a:lnTo>
                  <a:close/>
                  <a:moveTo>
                    <a:pt x="11176000" y="50800"/>
                  </a:moveTo>
                  <a:lnTo>
                    <a:pt x="11226800" y="50800"/>
                  </a:lnTo>
                  <a:lnTo>
                    <a:pt x="11176000" y="50800"/>
                  </a:lnTo>
                  <a:close/>
                  <a:moveTo>
                    <a:pt x="11277600" y="50800"/>
                  </a:moveTo>
                  <a:lnTo>
                    <a:pt x="11328400" y="50800"/>
                  </a:lnTo>
                  <a:lnTo>
                    <a:pt x="11277600" y="50800"/>
                  </a:lnTo>
                  <a:close/>
                  <a:moveTo>
                    <a:pt x="11379200" y="50800"/>
                  </a:moveTo>
                  <a:lnTo>
                    <a:pt x="11430000" y="50800"/>
                  </a:lnTo>
                  <a:lnTo>
                    <a:pt x="11379200" y="50800"/>
                  </a:lnTo>
                  <a:close/>
                  <a:moveTo>
                    <a:pt x="11480800" y="50800"/>
                  </a:moveTo>
                  <a:lnTo>
                    <a:pt x="11531600" y="50800"/>
                  </a:lnTo>
                  <a:lnTo>
                    <a:pt x="11480800" y="50800"/>
                  </a:lnTo>
                  <a:close/>
                  <a:moveTo>
                    <a:pt x="11582400" y="50800"/>
                  </a:moveTo>
                  <a:lnTo>
                    <a:pt x="11633200" y="50800"/>
                  </a:lnTo>
                  <a:lnTo>
                    <a:pt x="11582400" y="50800"/>
                  </a:lnTo>
                  <a:close/>
                  <a:moveTo>
                    <a:pt x="11684000" y="50800"/>
                  </a:moveTo>
                  <a:lnTo>
                    <a:pt x="11734800" y="50800"/>
                  </a:lnTo>
                  <a:lnTo>
                    <a:pt x="11684000" y="50800"/>
                  </a:lnTo>
                  <a:close/>
                  <a:moveTo>
                    <a:pt x="11785600" y="50800"/>
                  </a:moveTo>
                  <a:lnTo>
                    <a:pt x="11836400" y="50800"/>
                  </a:lnTo>
                  <a:lnTo>
                    <a:pt x="11785600" y="50800"/>
                  </a:lnTo>
                  <a:close/>
                  <a:moveTo>
                    <a:pt x="11887200" y="50800"/>
                  </a:moveTo>
                  <a:lnTo>
                    <a:pt x="11938000" y="50800"/>
                  </a:lnTo>
                  <a:lnTo>
                    <a:pt x="11887200" y="50800"/>
                  </a:lnTo>
                  <a:close/>
                  <a:moveTo>
                    <a:pt x="11988800" y="50800"/>
                  </a:moveTo>
                  <a:lnTo>
                    <a:pt x="12039600" y="50800"/>
                  </a:lnTo>
                  <a:lnTo>
                    <a:pt x="11988800" y="50800"/>
                  </a:lnTo>
                  <a:close/>
                  <a:moveTo>
                    <a:pt x="12090400" y="50800"/>
                  </a:moveTo>
                  <a:lnTo>
                    <a:pt x="12141200" y="50800"/>
                  </a:lnTo>
                  <a:lnTo>
                    <a:pt x="12090400" y="50800"/>
                  </a:lnTo>
                  <a:close/>
                  <a:moveTo>
                    <a:pt x="0" y="0"/>
                  </a:moveTo>
                  <a:lnTo>
                    <a:pt x="50800" y="0"/>
                  </a:lnTo>
                  <a:lnTo>
                    <a:pt x="5080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4569076" y="9129655"/>
            <a:ext cx="9001420" cy="977722"/>
          </a:xfrm>
          <a:custGeom>
            <a:avLst/>
            <a:gdLst/>
            <a:ahLst/>
            <a:cxnLst/>
            <a:rect l="l" t="t" r="r" b="b"/>
            <a:pathLst>
              <a:path w="9001420" h="977722">
                <a:moveTo>
                  <a:pt x="0" y="0"/>
                </a:moveTo>
                <a:lnTo>
                  <a:pt x="9001420" y="0"/>
                </a:lnTo>
                <a:lnTo>
                  <a:pt x="9001420" y="977723"/>
                </a:lnTo>
                <a:lnTo>
                  <a:pt x="0" y="9777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786684" y="9249889"/>
            <a:ext cx="2201599" cy="796700"/>
            <a:chOff x="0" y="0"/>
            <a:chExt cx="2935465" cy="10622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35478" cy="1062228"/>
            </a:xfrm>
            <a:custGeom>
              <a:avLst/>
              <a:gdLst/>
              <a:ahLst/>
              <a:cxnLst/>
              <a:rect l="l" t="t" r="r" b="b"/>
              <a:pathLst>
                <a:path w="2935478" h="1062228">
                  <a:moveTo>
                    <a:pt x="0" y="0"/>
                  </a:moveTo>
                  <a:lnTo>
                    <a:pt x="2935478" y="0"/>
                  </a:lnTo>
                  <a:lnTo>
                    <a:pt x="2935478" y="1062228"/>
                  </a:lnTo>
                  <a:lnTo>
                    <a:pt x="0" y="1062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86" b="-9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230461" y="9367818"/>
            <a:ext cx="2124123" cy="560851"/>
            <a:chOff x="0" y="0"/>
            <a:chExt cx="2832164" cy="7478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32227" cy="747776"/>
            </a:xfrm>
            <a:custGeom>
              <a:avLst/>
              <a:gdLst/>
              <a:ahLst/>
              <a:cxnLst/>
              <a:rect l="l" t="t" r="r" b="b"/>
              <a:pathLst>
                <a:path w="2832227" h="747776">
                  <a:moveTo>
                    <a:pt x="0" y="0"/>
                  </a:moveTo>
                  <a:lnTo>
                    <a:pt x="2832227" y="0"/>
                  </a:lnTo>
                  <a:lnTo>
                    <a:pt x="2832227" y="747776"/>
                  </a:lnTo>
                  <a:lnTo>
                    <a:pt x="0" y="747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39369" r="2" b="-13937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7140340" y="9367818"/>
            <a:ext cx="2498360" cy="567195"/>
            <a:chOff x="0" y="0"/>
            <a:chExt cx="3331146" cy="7562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31210" cy="756285"/>
            </a:xfrm>
            <a:custGeom>
              <a:avLst/>
              <a:gdLst/>
              <a:ahLst/>
              <a:cxnLst/>
              <a:rect l="l" t="t" r="r" b="b"/>
              <a:pathLst>
                <a:path w="3331210" h="756285">
                  <a:moveTo>
                    <a:pt x="0" y="0"/>
                  </a:moveTo>
                  <a:lnTo>
                    <a:pt x="3331210" y="0"/>
                  </a:lnTo>
                  <a:lnTo>
                    <a:pt x="3331210" y="756285"/>
                  </a:lnTo>
                  <a:lnTo>
                    <a:pt x="0" y="75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170233" r="1" b="-170228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638700" y="9189101"/>
            <a:ext cx="1524733" cy="918277"/>
            <a:chOff x="0" y="0"/>
            <a:chExt cx="2032978" cy="12243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33016" cy="1224407"/>
            </a:xfrm>
            <a:custGeom>
              <a:avLst/>
              <a:gdLst/>
              <a:ahLst/>
              <a:cxnLst/>
              <a:rect l="l" t="t" r="r" b="b"/>
              <a:pathLst>
                <a:path w="2033016" h="1224407">
                  <a:moveTo>
                    <a:pt x="0" y="0"/>
                  </a:moveTo>
                  <a:lnTo>
                    <a:pt x="2033016" y="0"/>
                  </a:lnTo>
                  <a:lnTo>
                    <a:pt x="2033016" y="1224407"/>
                  </a:lnTo>
                  <a:lnTo>
                    <a:pt x="0" y="1224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5464" r="1" b="-5460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2097569" y="5143500"/>
            <a:ext cx="3051096" cy="84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5617" b="1">
                <a:solidFill>
                  <a:srgbClr val="F2F4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A4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7750" y="2853661"/>
            <a:ext cx="14029611" cy="221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13"/>
              </a:lnSpc>
            </a:pPr>
            <a:r>
              <a:rPr lang="en-US" sz="7017" b="1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HOSPITAL MANGEMENT SYSTEM</a:t>
            </a:r>
          </a:p>
          <a:p>
            <a:pPr algn="l">
              <a:lnSpc>
                <a:spcPts val="8419"/>
              </a:lnSpc>
            </a:pPr>
            <a:endParaRPr lang="en-US" sz="7017" b="1">
              <a:solidFill>
                <a:srgbClr val="F6F9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35036" y="404050"/>
            <a:ext cx="1541793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6F9FF"/>
                </a:solidFill>
                <a:latin typeface="Glock Grotesk Bold"/>
                <a:ea typeface="Glock Grotesk Bold"/>
                <a:cs typeface="Glock Grotesk Bold"/>
                <a:sym typeface="Glock Grotesk Bold"/>
              </a:rPr>
              <a:t>HackNovation 2.0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5036" y="4874778"/>
            <a:ext cx="6080179" cy="80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  <a:spcBef>
                <a:spcPct val="0"/>
              </a:spcBef>
            </a:pPr>
            <a:r>
              <a:rPr lang="en-US" sz="2713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A smart queue management system- to handle the long queues automatically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4261" y="2562044"/>
            <a:ext cx="2426970" cy="339719"/>
            <a:chOff x="0" y="0"/>
            <a:chExt cx="3235960" cy="452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35960" cy="453009"/>
            </a:xfrm>
            <a:custGeom>
              <a:avLst/>
              <a:gdLst/>
              <a:ahLst/>
              <a:cxnLst/>
              <a:rect l="l" t="t" r="r" b="b"/>
              <a:pathLst>
                <a:path w="3235960" h="453009">
                  <a:moveTo>
                    <a:pt x="0" y="0"/>
                  </a:moveTo>
                  <a:lnTo>
                    <a:pt x="3235960" y="0"/>
                  </a:lnTo>
                  <a:lnTo>
                    <a:pt x="3235960" y="453009"/>
                  </a:lnTo>
                  <a:lnTo>
                    <a:pt x="0" y="453009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264767" y="1146238"/>
            <a:ext cx="7994533" cy="7994533"/>
            <a:chOff x="0" y="0"/>
            <a:chExt cx="10659377" cy="106593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59364" cy="10659364"/>
            </a:xfrm>
            <a:custGeom>
              <a:avLst/>
              <a:gdLst/>
              <a:ahLst/>
              <a:cxnLst/>
              <a:rect l="l" t="t" r="r" b="b"/>
              <a:pathLst>
                <a:path w="10659364" h="10659364">
                  <a:moveTo>
                    <a:pt x="0" y="0"/>
                  </a:moveTo>
                  <a:lnTo>
                    <a:pt x="10659364" y="0"/>
                  </a:lnTo>
                  <a:lnTo>
                    <a:pt x="10659364" y="10659364"/>
                  </a:lnTo>
                  <a:lnTo>
                    <a:pt x="0" y="10659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34261" y="2901848"/>
            <a:ext cx="7012124" cy="168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20"/>
              </a:lnSpc>
            </a:pPr>
            <a:r>
              <a:rPr lang="en-US" sz="9849" b="1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7672" y="5086350"/>
            <a:ext cx="33331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38B6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 Details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88" y="9520238"/>
            <a:ext cx="18316575" cy="781050"/>
          </a:xfrm>
          <a:custGeom>
            <a:avLst/>
            <a:gdLst/>
            <a:ahLst/>
            <a:cxnLst/>
            <a:rect l="l" t="t" r="r" b="b"/>
            <a:pathLst>
              <a:path w="18316575" h="781050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429930"/>
            <a:ext cx="841057" cy="117729"/>
            <a:chOff x="0" y="0"/>
            <a:chExt cx="1121410" cy="156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2651125"/>
            </a:xfrm>
            <a:custGeom>
              <a:avLst/>
              <a:gdLst/>
              <a:ahLst/>
              <a:cxnLst/>
              <a:rect l="l" t="t" r="r" b="b"/>
              <a:pathLst>
                <a:path w="21031200" h="2651125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04466" b="-1044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56373" y="386240"/>
            <a:ext cx="15773400" cy="1981200"/>
            <a:chOff x="0" y="0"/>
            <a:chExt cx="21031200" cy="264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41600"/>
            </a:xfrm>
            <a:custGeom>
              <a:avLst/>
              <a:gdLst/>
              <a:ahLst/>
              <a:cxnLst/>
              <a:rect l="l" t="t" r="r" b="b"/>
              <a:pathLst>
                <a:path w="21031200" h="26416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0"/>
                  </a:lnTo>
                  <a:lnTo>
                    <a:pt x="0" y="2641600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05130" b="-10513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Statement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11199" y="1"/>
            <a:ext cx="1376839" cy="1376839"/>
            <a:chOff x="0" y="0"/>
            <a:chExt cx="1835785" cy="18357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69434" b="-16943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29600" cy="730251"/>
            </a:xfrm>
            <a:custGeom>
              <a:avLst/>
              <a:gdLst/>
              <a:ahLst/>
              <a:cxnLst/>
              <a:rect l="l" t="t" r="r" b="b"/>
              <a:pathLst>
                <a:path w="8229600" h="730251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69587" b="-169587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96290" b="-96290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86400" cy="730251"/>
            </a:xfrm>
            <a:custGeom>
              <a:avLst/>
              <a:gdLst/>
              <a:ahLst/>
              <a:cxnLst/>
              <a:rect l="l" t="t" r="r" b="b"/>
              <a:pathLst>
                <a:path w="5486400" h="730251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96391" b="-96391"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46782" cy="730250"/>
            </a:xfrm>
            <a:custGeom>
              <a:avLst/>
              <a:gdLst/>
              <a:ahLst/>
              <a:cxnLst/>
              <a:rect l="l" t="t" r="r" b="b"/>
              <a:pathLst>
                <a:path w="2446782" h="730250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5239" r="1" b="-1524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46759" cy="730251"/>
            </a:xfrm>
            <a:custGeom>
              <a:avLst/>
              <a:gdLst/>
              <a:ahLst/>
              <a:cxnLst/>
              <a:rect l="l" t="t" r="r" b="b"/>
              <a:pathLst>
                <a:path w="2446759" h="730251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5286" b="-15285"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446757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8CFB59D-A799-F3B4-3788-31274F64C251}"/>
              </a:ext>
            </a:extLst>
          </p:cNvPr>
          <p:cNvSpPr txBox="1"/>
          <p:nvPr/>
        </p:nvSpPr>
        <p:spPr>
          <a:xfrm>
            <a:off x="1143000" y="1943100"/>
            <a:ext cx="1425677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1️⃣ Hospitals face long patient waiting times due to inefficient manual queue management and poor prioritization systems.</a:t>
            </a:r>
          </a:p>
          <a:p>
            <a:r>
              <a:rPr lang="en-US" sz="3600" dirty="0"/>
              <a:t>2️⃣ Emergency patients may not receive immediate attention because traditional systems fail to identify critical severity levels quickly.</a:t>
            </a:r>
          </a:p>
          <a:p>
            <a:r>
              <a:rPr lang="en-US" sz="3600" dirty="0"/>
              <a:t>3️⃣ Patient records are often scattered, making it difficult to track medical history and treatment details efficiently.</a:t>
            </a:r>
          </a:p>
          <a:p>
            <a:r>
              <a:rPr lang="en-US" sz="3600" dirty="0"/>
              <a:t>4️⃣ Lack of real-time transparency increases patient frustration and reduces trust in hospital service operations.</a:t>
            </a:r>
          </a:p>
          <a:p>
            <a:r>
              <a:rPr lang="en-US" sz="3600" dirty="0"/>
              <a:t>5️⃣ Hospitals struggle with resource allocation and scheduling, leading to overcrowding and reduced overall operational efficiency.</a:t>
            </a:r>
          </a:p>
          <a:p>
            <a:pPr>
              <a:buNone/>
            </a:pP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88" y="9520238"/>
            <a:ext cx="18316575" cy="781050"/>
          </a:xfrm>
          <a:custGeom>
            <a:avLst/>
            <a:gdLst/>
            <a:ahLst/>
            <a:cxnLst/>
            <a:rect l="l" t="t" r="r" b="b"/>
            <a:pathLst>
              <a:path w="18316575" h="781050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429930"/>
            <a:ext cx="841057" cy="117729"/>
            <a:chOff x="0" y="0"/>
            <a:chExt cx="1121410" cy="156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2651125"/>
            </a:xfrm>
            <a:custGeom>
              <a:avLst/>
              <a:gdLst/>
              <a:ahLst/>
              <a:cxnLst/>
              <a:rect l="l" t="t" r="r" b="b"/>
              <a:pathLst>
                <a:path w="21031200" h="2651125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04466" b="-1044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57300" y="554831"/>
            <a:ext cx="15773400" cy="1981200"/>
            <a:chOff x="0" y="0"/>
            <a:chExt cx="21031200" cy="264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41600"/>
            </a:xfrm>
            <a:custGeom>
              <a:avLst/>
              <a:gdLst/>
              <a:ahLst/>
              <a:cxnLst/>
              <a:rect l="l" t="t" r="r" b="b"/>
              <a:pathLst>
                <a:path w="21031200" h="26416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0"/>
                  </a:lnTo>
                  <a:lnTo>
                    <a:pt x="0" y="2641600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05130" b="-10513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Proposed Solution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69434" b="-16943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29600" cy="730251"/>
            </a:xfrm>
            <a:custGeom>
              <a:avLst/>
              <a:gdLst/>
              <a:ahLst/>
              <a:cxnLst/>
              <a:rect l="l" t="t" r="r" b="b"/>
              <a:pathLst>
                <a:path w="8229600" h="730251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69587" b="-169587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96290" b="-9629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1"/>
            </a:xfrm>
            <a:custGeom>
              <a:avLst/>
              <a:gdLst/>
              <a:ahLst/>
              <a:cxnLst/>
              <a:rect l="l" t="t" r="r" b="b"/>
              <a:pathLst>
                <a:path w="5486400" h="730251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96391" b="-96391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25487" y="0"/>
            <a:ext cx="1376839" cy="1376839"/>
            <a:chOff x="0" y="0"/>
            <a:chExt cx="1835785" cy="18357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20691" y="9636919"/>
            <a:ext cx="1835067" cy="547688"/>
            <a:chOff x="0" y="0"/>
            <a:chExt cx="2446757" cy="730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46782" cy="730250"/>
            </a:xfrm>
            <a:custGeom>
              <a:avLst/>
              <a:gdLst/>
              <a:ahLst/>
              <a:cxnLst/>
              <a:rect l="l" t="t" r="r" b="b"/>
              <a:pathLst>
                <a:path w="2446782" h="730250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5239" r="1" b="-1524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20691" y="9636919"/>
            <a:ext cx="1835067" cy="547688"/>
            <a:chOff x="0" y="0"/>
            <a:chExt cx="2446757" cy="7302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46759" cy="730251"/>
            </a:xfrm>
            <a:custGeom>
              <a:avLst/>
              <a:gdLst/>
              <a:ahLst/>
              <a:cxnLst/>
              <a:rect l="l" t="t" r="r" b="b"/>
              <a:pathLst>
                <a:path w="2446759" h="730251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5286" b="-15285"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446757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0" y="2732789"/>
            <a:ext cx="17914859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Active Flow Management . The goal is to move beyond static, "paper-style" scheduling to a living ecosystem that reacts to real-time hospital chaos. It aims to eliminate the "snowball effect" of delays by balancing medical urgency with operational efficiency.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326" y="5597107"/>
            <a:ext cx="182880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Dynamic Re-Ranking: Replaces "First-Come, First-Served" with a Weighted Algorithm that scores patients based on severity, wait time, and emergency status.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0" y="7813856"/>
            <a:ext cx="1728664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Real-Time Transparency: Patients use their PS ID to track their live rank and estimated treatment time, reducing waiting room anxiety and congestion.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88" y="9520238"/>
            <a:ext cx="18316575" cy="781050"/>
          </a:xfrm>
          <a:custGeom>
            <a:avLst/>
            <a:gdLst/>
            <a:ahLst/>
            <a:cxnLst/>
            <a:rect l="l" t="t" r="r" b="b"/>
            <a:pathLst>
              <a:path w="18316575" h="781050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429930"/>
            <a:ext cx="841057" cy="117729"/>
            <a:chOff x="0" y="0"/>
            <a:chExt cx="1121410" cy="156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2651125"/>
            </a:xfrm>
            <a:custGeom>
              <a:avLst/>
              <a:gdLst/>
              <a:ahLst/>
              <a:cxnLst/>
              <a:rect l="l" t="t" r="r" b="b"/>
              <a:pathLst>
                <a:path w="21031200" h="2651125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04466" b="-1044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57300" y="554831"/>
            <a:ext cx="15773400" cy="1981200"/>
            <a:chOff x="0" y="0"/>
            <a:chExt cx="21031200" cy="264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41600"/>
            </a:xfrm>
            <a:custGeom>
              <a:avLst/>
              <a:gdLst/>
              <a:ahLst/>
              <a:cxnLst/>
              <a:rect l="l" t="t" r="r" b="b"/>
              <a:pathLst>
                <a:path w="21031200" h="26416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0"/>
                  </a:lnTo>
                  <a:lnTo>
                    <a:pt x="0" y="2641600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05130" b="-10513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Value Proposition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69434" b="-16943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29600" cy="730251"/>
            </a:xfrm>
            <a:custGeom>
              <a:avLst/>
              <a:gdLst/>
              <a:ahLst/>
              <a:cxnLst/>
              <a:rect l="l" t="t" r="r" b="b"/>
              <a:pathLst>
                <a:path w="8229600" h="730251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69587" b="-169587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96290" b="-9629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1"/>
            </a:xfrm>
            <a:custGeom>
              <a:avLst/>
              <a:gdLst/>
              <a:ahLst/>
              <a:cxnLst/>
              <a:rect l="l" t="t" r="r" b="b"/>
              <a:pathLst>
                <a:path w="5486400" h="730251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96391" b="-96391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11199" y="1"/>
            <a:ext cx="1376839" cy="1376839"/>
            <a:chOff x="0" y="0"/>
            <a:chExt cx="1835785" cy="18357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46782" cy="730250"/>
            </a:xfrm>
            <a:custGeom>
              <a:avLst/>
              <a:gdLst/>
              <a:ahLst/>
              <a:cxnLst/>
              <a:rect l="l" t="t" r="r" b="b"/>
              <a:pathLst>
                <a:path w="2446782" h="730250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5239" r="1" b="-1524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46759" cy="730251"/>
            </a:xfrm>
            <a:custGeom>
              <a:avLst/>
              <a:gdLst/>
              <a:ahLst/>
              <a:cxnLst/>
              <a:rect l="l" t="t" r="r" b="b"/>
              <a:pathLst>
                <a:path w="2446759" h="730251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5286" b="-15285"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446757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33804" y="2545556"/>
            <a:ext cx="17257226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1️⃣ AI-Driven Optimization: Reduces waiting time and improves emergency response through intelligent patient prioritization and machine learning-based treatment prediction.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-14288" y="4972289"/>
            <a:ext cx="182880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2️⃣ Operational Efficiency: Enhances hospital performance by optimizing resource utilization and enabling smarter scheduling.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3166" y="7105889"/>
            <a:ext cx="17724834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3️⃣ Transparency &amp; Satisfaction: Provides real-time queue status and estimated wait times, ensuring fairness, faster service, and higher patient satisfaction.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88" y="9520238"/>
            <a:ext cx="18316575" cy="781050"/>
          </a:xfrm>
          <a:custGeom>
            <a:avLst/>
            <a:gdLst/>
            <a:ahLst/>
            <a:cxnLst/>
            <a:rect l="l" t="t" r="r" b="b"/>
            <a:pathLst>
              <a:path w="18316575" h="781050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429930"/>
            <a:ext cx="841057" cy="117729"/>
            <a:chOff x="0" y="0"/>
            <a:chExt cx="1121410" cy="156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2651125"/>
            </a:xfrm>
            <a:custGeom>
              <a:avLst/>
              <a:gdLst/>
              <a:ahLst/>
              <a:cxnLst/>
              <a:rect l="l" t="t" r="r" b="b"/>
              <a:pathLst>
                <a:path w="21031200" h="2651125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04466" b="-1044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57300" y="554831"/>
            <a:ext cx="15773400" cy="1981200"/>
            <a:chOff x="0" y="0"/>
            <a:chExt cx="21031200" cy="264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41601"/>
            </a:xfrm>
            <a:custGeom>
              <a:avLst/>
              <a:gdLst/>
              <a:ahLst/>
              <a:cxnLst/>
              <a:rect l="l" t="t" r="r" b="b"/>
              <a:pathLst>
                <a:path w="21031200" h="2641601">
                  <a:moveTo>
                    <a:pt x="0" y="0"/>
                  </a:moveTo>
                  <a:lnTo>
                    <a:pt x="21031200" y="0"/>
                  </a:lnTo>
                  <a:lnTo>
                    <a:pt x="21031200" y="2641601"/>
                  </a:lnTo>
                  <a:lnTo>
                    <a:pt x="0" y="264160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05130" b="-10513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Analysis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69434" b="-16943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29600" cy="730251"/>
            </a:xfrm>
            <a:custGeom>
              <a:avLst/>
              <a:gdLst/>
              <a:ahLst/>
              <a:cxnLst/>
              <a:rect l="l" t="t" r="r" b="b"/>
              <a:pathLst>
                <a:path w="8229600" h="730251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69587" b="-169587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96290" b="-9629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1"/>
            </a:xfrm>
            <a:custGeom>
              <a:avLst/>
              <a:gdLst/>
              <a:ahLst/>
              <a:cxnLst/>
              <a:rect l="l" t="t" r="r" b="b"/>
              <a:pathLst>
                <a:path w="5486400" h="730251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96391" b="-96391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5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11199" y="1"/>
            <a:ext cx="1376839" cy="1376839"/>
            <a:chOff x="0" y="0"/>
            <a:chExt cx="1835785" cy="18357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46782" cy="730250"/>
            </a:xfrm>
            <a:custGeom>
              <a:avLst/>
              <a:gdLst/>
              <a:ahLst/>
              <a:cxnLst/>
              <a:rect l="l" t="t" r="r" b="b"/>
              <a:pathLst>
                <a:path w="2446782" h="730250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5239" r="1" b="-1524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46759" cy="730251"/>
            </a:xfrm>
            <a:custGeom>
              <a:avLst/>
              <a:gdLst/>
              <a:ahLst/>
              <a:cxnLst/>
              <a:rect l="l" t="t" r="r" b="b"/>
              <a:pathLst>
                <a:path w="2446759" h="730251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5286" b="-15285"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446757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35322" y="1937432"/>
            <a:ext cx="14898143" cy="424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2"/>
              </a:lnSpc>
            </a:pPr>
            <a:r>
              <a:rPr lang="en-US" sz="347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1-Hospitals and clinics face long waiting time and poor patient management.</a:t>
            </a:r>
          </a:p>
          <a:p>
            <a:pPr algn="ctr">
              <a:lnSpc>
                <a:spcPts val="8692"/>
              </a:lnSpc>
            </a:pPr>
            <a:r>
              <a:rPr lang="en-US" sz="347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2- Our system targets small and medium hospitals first (primary users).           </a:t>
            </a:r>
          </a:p>
          <a:p>
            <a:pPr algn="ctr">
              <a:lnSpc>
                <a:spcPts val="8692"/>
              </a:lnSpc>
            </a:pPr>
            <a:r>
              <a:rPr lang="en-US" sz="347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3- Existing systems are manual registers or costly software with no AI priority.</a:t>
            </a:r>
          </a:p>
          <a:p>
            <a:pPr algn="ctr">
              <a:lnSpc>
                <a:spcPts val="8692"/>
              </a:lnSpc>
            </a:pPr>
            <a:r>
              <a:rPr lang="en-US" sz="347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4-Our solution provides low-cost, smart and faster patient handling.            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4198" y="1135856"/>
            <a:ext cx="17379124" cy="8472488"/>
          </a:xfrm>
          <a:custGeom>
            <a:avLst/>
            <a:gdLst/>
            <a:ahLst/>
            <a:cxnLst/>
            <a:rect l="l" t="t" r="r" b="b"/>
            <a:pathLst>
              <a:path w="17379124" h="8472488">
                <a:moveTo>
                  <a:pt x="0" y="0"/>
                </a:moveTo>
                <a:lnTo>
                  <a:pt x="17379125" y="0"/>
                </a:lnTo>
                <a:lnTo>
                  <a:pt x="17379125" y="8472488"/>
                </a:lnTo>
                <a:lnTo>
                  <a:pt x="0" y="847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2782" y="1191101"/>
            <a:ext cx="3046828" cy="3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Partners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2782" y="6865620"/>
            <a:ext cx="3046828" cy="3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Cost Structure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2806" y="1191101"/>
            <a:ext cx="3049762" cy="3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Activities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2806" y="3981926"/>
            <a:ext cx="3049762" cy="3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Resources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23874" y="1191101"/>
            <a:ext cx="3046828" cy="3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Value Propositions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20282" y="1181576"/>
            <a:ext cx="3046828" cy="3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Relationships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20282" y="3972401"/>
            <a:ext cx="3046828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Channels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5482" y="1191101"/>
            <a:ext cx="3046828" cy="3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Segments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3540" y="6865620"/>
            <a:ext cx="3046828" cy="3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Revenue Streams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4198" y="1135856"/>
            <a:ext cx="3484340" cy="5729288"/>
            <a:chOff x="0" y="0"/>
            <a:chExt cx="4645787" cy="76390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914223" y="1133475"/>
            <a:ext cx="3487293" cy="2838450"/>
            <a:chOff x="0" y="0"/>
            <a:chExt cx="4649724" cy="3784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49724" cy="3784600"/>
            </a:xfrm>
            <a:custGeom>
              <a:avLst/>
              <a:gdLst/>
              <a:ahLst/>
              <a:cxnLst/>
              <a:rect l="l" t="t" r="r" b="b"/>
              <a:pathLst>
                <a:path w="4649724" h="3784600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775075"/>
                  </a:lnTo>
                  <a:cubicBezTo>
                    <a:pt x="4649724" y="3780282"/>
                    <a:pt x="4645406" y="3784600"/>
                    <a:pt x="4640199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40199" y="3765550"/>
                  </a:lnTo>
                  <a:lnTo>
                    <a:pt x="4640199" y="3775075"/>
                  </a:lnTo>
                  <a:lnTo>
                    <a:pt x="4630674" y="377507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914223" y="3957638"/>
            <a:ext cx="3487293" cy="2907506"/>
            <a:chOff x="0" y="0"/>
            <a:chExt cx="4649724" cy="3876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49724" cy="3876675"/>
            </a:xfrm>
            <a:custGeom>
              <a:avLst/>
              <a:gdLst/>
              <a:ahLst/>
              <a:cxnLst/>
              <a:rect l="l" t="t" r="r" b="b"/>
              <a:pathLst>
                <a:path w="4649724" h="3876675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867150"/>
                  </a:lnTo>
                  <a:cubicBezTo>
                    <a:pt x="4649724" y="3872357"/>
                    <a:pt x="4645406" y="3876675"/>
                    <a:pt x="4640199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40199" y="3857625"/>
                  </a:lnTo>
                  <a:lnTo>
                    <a:pt x="4640199" y="3867150"/>
                  </a:lnTo>
                  <a:lnTo>
                    <a:pt x="4630674" y="3867150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234790" y="1135856"/>
            <a:ext cx="3484340" cy="5729288"/>
            <a:chOff x="0" y="0"/>
            <a:chExt cx="4645787" cy="763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45787" cy="7639050"/>
            </a:xfrm>
            <a:custGeom>
              <a:avLst/>
              <a:gdLst/>
              <a:ahLst/>
              <a:cxnLst/>
              <a:rect l="l" t="t" r="r" b="b"/>
              <a:pathLst>
                <a:path w="4645787" h="763905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857214" y="1135856"/>
            <a:ext cx="3484340" cy="2838450"/>
            <a:chOff x="0" y="0"/>
            <a:chExt cx="4645787" cy="3784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45787" cy="3784600"/>
            </a:xfrm>
            <a:custGeom>
              <a:avLst/>
              <a:gdLst/>
              <a:ahLst/>
              <a:cxnLst/>
              <a:rect l="l" t="t" r="r" b="b"/>
              <a:pathLst>
                <a:path w="4645787" h="3784600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775075"/>
                  </a:lnTo>
                  <a:cubicBezTo>
                    <a:pt x="4645787" y="3780282"/>
                    <a:pt x="4641469" y="3784600"/>
                    <a:pt x="4636262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36262" y="3765550"/>
                  </a:lnTo>
                  <a:lnTo>
                    <a:pt x="4636262" y="3775075"/>
                  </a:lnTo>
                  <a:lnTo>
                    <a:pt x="4626737" y="377507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857214" y="3957638"/>
            <a:ext cx="3484340" cy="2907506"/>
            <a:chOff x="0" y="0"/>
            <a:chExt cx="4645787" cy="38766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45787" cy="3876675"/>
            </a:xfrm>
            <a:custGeom>
              <a:avLst/>
              <a:gdLst/>
              <a:ahLst/>
              <a:cxnLst/>
              <a:rect l="l" t="t" r="r" b="b"/>
              <a:pathLst>
                <a:path w="4645787" h="3876675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867150"/>
                  </a:lnTo>
                  <a:cubicBezTo>
                    <a:pt x="4645787" y="3872357"/>
                    <a:pt x="4641469" y="3876675"/>
                    <a:pt x="4636262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36262" y="3857625"/>
                  </a:lnTo>
                  <a:lnTo>
                    <a:pt x="4636262" y="3867150"/>
                  </a:lnTo>
                  <a:lnTo>
                    <a:pt x="4626737" y="3867150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31532" y="6893719"/>
            <a:ext cx="8715756" cy="2745581"/>
            <a:chOff x="0" y="0"/>
            <a:chExt cx="11621008" cy="36607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621008" cy="3660775"/>
            </a:xfrm>
            <a:custGeom>
              <a:avLst/>
              <a:gdLst/>
              <a:ahLst/>
              <a:cxnLst/>
              <a:rect l="l" t="t" r="r" b="b"/>
              <a:pathLst>
                <a:path w="11621008" h="3660775">
                  <a:moveTo>
                    <a:pt x="9525" y="0"/>
                  </a:moveTo>
                  <a:lnTo>
                    <a:pt x="11611483" y="0"/>
                  </a:lnTo>
                  <a:cubicBezTo>
                    <a:pt x="11616689" y="0"/>
                    <a:pt x="11621008" y="4318"/>
                    <a:pt x="11621008" y="9525"/>
                  </a:cubicBezTo>
                  <a:lnTo>
                    <a:pt x="11621008" y="3651250"/>
                  </a:lnTo>
                  <a:cubicBezTo>
                    <a:pt x="11621008" y="3656457"/>
                    <a:pt x="11616689" y="3660775"/>
                    <a:pt x="116114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611483" y="3641725"/>
                  </a:lnTo>
                  <a:lnTo>
                    <a:pt x="11611483" y="3651250"/>
                  </a:lnTo>
                  <a:lnTo>
                    <a:pt x="11601958" y="3651250"/>
                  </a:lnTo>
                  <a:lnTo>
                    <a:pt x="11601958" y="9525"/>
                  </a:lnTo>
                  <a:lnTo>
                    <a:pt x="11611483" y="9525"/>
                  </a:lnTo>
                  <a:lnTo>
                    <a:pt x="116114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7021908" y="1059656"/>
            <a:ext cx="665321" cy="540544"/>
            <a:chOff x="0" y="0"/>
            <a:chExt cx="887095" cy="7207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50" b="-23850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9744808" y="1066800"/>
            <a:ext cx="665321" cy="540544"/>
            <a:chOff x="0" y="0"/>
            <a:chExt cx="887095" cy="7207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403" b="-14405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3786342" y="1059656"/>
            <a:ext cx="665321" cy="540544"/>
            <a:chOff x="0" y="0"/>
            <a:chExt cx="887095" cy="7207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3506" b="-13504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1573608" y="6743700"/>
            <a:ext cx="665321" cy="540544"/>
            <a:chOff x="0" y="0"/>
            <a:chExt cx="887095" cy="72072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9000" b="-19002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5627075" y="1059656"/>
            <a:ext cx="665321" cy="540544"/>
            <a:chOff x="0" y="0"/>
            <a:chExt cx="887095" cy="72072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197" b="-8197"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3256969" y="1052512"/>
            <a:ext cx="665321" cy="540544"/>
            <a:chOff x="0" y="0"/>
            <a:chExt cx="887095" cy="7207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4216" b="-14218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2429608" y="6743700"/>
            <a:ext cx="665321" cy="540544"/>
            <a:chOff x="0" y="0"/>
            <a:chExt cx="887095" cy="72072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273" b="-10273"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12417666" y="3886200"/>
            <a:ext cx="665321" cy="540544"/>
            <a:chOff x="0" y="0"/>
            <a:chExt cx="887095" cy="7207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13739" b="-13740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5908434" y="3886200"/>
            <a:ext cx="665321" cy="540544"/>
            <a:chOff x="0" y="0"/>
            <a:chExt cx="887095" cy="72072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87095" cy="720725"/>
            </a:xfrm>
            <a:custGeom>
              <a:avLst/>
              <a:gdLst/>
              <a:ahLst/>
              <a:cxnLst/>
              <a:rect l="l" t="t" r="r" b="b"/>
              <a:pathLst>
                <a:path w="887095" h="72072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7774" b="-7772"/>
              </a:stretch>
            </a:blipFill>
          </p:spPr>
        </p:sp>
      </p:grpSp>
      <p:sp>
        <p:nvSpPr>
          <p:cNvPr id="44" name="TextBox 44"/>
          <p:cNvSpPr txBox="1"/>
          <p:nvPr/>
        </p:nvSpPr>
        <p:spPr>
          <a:xfrm>
            <a:off x="548640" y="483870"/>
            <a:ext cx="4564971" cy="43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Business Model Canvas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44198" y="1616869"/>
            <a:ext cx="3317624" cy="471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409" lvl="1" indent="-242704" algn="ctr">
              <a:lnSpc>
                <a:spcPts val="2697"/>
              </a:lnSpc>
              <a:buFont typeface="Arial"/>
              <a:buChar char="•"/>
            </a:pPr>
            <a:r>
              <a:rPr lang="en-US" sz="2248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Hospitals &amp; Clinics</a:t>
            </a:r>
          </a:p>
          <a:p>
            <a:pPr algn="ctr">
              <a:lnSpc>
                <a:spcPts val="2697"/>
              </a:lnSpc>
              <a:spcBef>
                <a:spcPct val="0"/>
              </a:spcBef>
            </a:pPr>
            <a:endParaRPr lang="en-US" sz="2248" dirty="0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85409" lvl="1" indent="-242704" algn="ctr">
              <a:lnSpc>
                <a:spcPts val="2697"/>
              </a:lnSpc>
              <a:buFont typeface="Arial"/>
              <a:buChar char="•"/>
            </a:pPr>
            <a:r>
              <a:rPr lang="en-US" sz="2248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Healthcare IT service providers</a:t>
            </a:r>
          </a:p>
          <a:p>
            <a:pPr algn="ctr">
              <a:lnSpc>
                <a:spcPts val="2697"/>
              </a:lnSpc>
              <a:spcBef>
                <a:spcPct val="0"/>
              </a:spcBef>
            </a:pPr>
            <a:endParaRPr lang="en-US" sz="2248" dirty="0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85409" lvl="1" indent="-242704" algn="ctr">
              <a:lnSpc>
                <a:spcPts val="2697"/>
              </a:lnSpc>
              <a:buFont typeface="Arial"/>
              <a:buChar char="•"/>
            </a:pPr>
            <a:r>
              <a:rPr lang="en-US" sz="2248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Cloud service providers (AWS / Azure)</a:t>
            </a:r>
          </a:p>
          <a:p>
            <a:pPr algn="ctr">
              <a:lnSpc>
                <a:spcPts val="3147"/>
              </a:lnSpc>
              <a:spcBef>
                <a:spcPct val="0"/>
              </a:spcBef>
            </a:pPr>
            <a:endParaRPr lang="en-US" sz="2248" dirty="0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85409" lvl="1" indent="-242704" algn="ctr">
              <a:lnSpc>
                <a:spcPts val="2697"/>
              </a:lnSpc>
              <a:buFont typeface="Arial"/>
              <a:buChar char="•"/>
            </a:pPr>
            <a:r>
              <a:rPr lang="en-US" sz="2248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Medical data consultants</a:t>
            </a:r>
          </a:p>
          <a:p>
            <a:pPr algn="ctr">
              <a:lnSpc>
                <a:spcPts val="2697"/>
              </a:lnSpc>
              <a:spcBef>
                <a:spcPct val="0"/>
              </a:spcBef>
            </a:pPr>
            <a:endParaRPr lang="en-US" sz="2248" dirty="0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85409" lvl="1" indent="-242704" algn="ctr">
              <a:lnSpc>
                <a:spcPts val="2697"/>
              </a:lnSpc>
              <a:buFont typeface="Arial"/>
              <a:buChar char="•"/>
            </a:pPr>
            <a:r>
              <a:rPr lang="en-US" sz="2248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Government health departments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914223" y="1556309"/>
            <a:ext cx="3487293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7581" lvl="1" indent="-198790" algn="ctr">
              <a:lnSpc>
                <a:spcPts val="2209"/>
              </a:lnSpc>
              <a:buFont typeface="Arial"/>
              <a:buChar char="•"/>
            </a:pPr>
            <a:r>
              <a:rPr lang="en-US" sz="1841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AI-based queue optimization</a:t>
            </a:r>
          </a:p>
          <a:p>
            <a:pPr algn="ctr">
              <a:lnSpc>
                <a:spcPts val="1654"/>
              </a:lnSpc>
              <a:spcBef>
                <a:spcPct val="0"/>
              </a:spcBef>
            </a:pPr>
            <a:endParaRPr lang="en-US" sz="1841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397581" lvl="1" indent="-198790" algn="ctr">
              <a:lnSpc>
                <a:spcPts val="2209"/>
              </a:lnSpc>
              <a:buFont typeface="Arial"/>
              <a:buChar char="•"/>
            </a:pPr>
            <a:r>
              <a:rPr lang="en-US" sz="1841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Machine learning model improvement</a:t>
            </a:r>
          </a:p>
          <a:p>
            <a:pPr marL="397581" lvl="1" indent="-198790" algn="ctr">
              <a:lnSpc>
                <a:spcPts val="2209"/>
              </a:lnSpc>
              <a:buFont typeface="Arial"/>
              <a:buChar char="•"/>
            </a:pPr>
            <a:r>
              <a:rPr lang="en-US" sz="1841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 Software development &amp; maintenance</a:t>
            </a:r>
          </a:p>
          <a:p>
            <a:pPr algn="ctr">
              <a:lnSpc>
                <a:spcPts val="1654"/>
              </a:lnSpc>
              <a:spcBef>
                <a:spcPct val="0"/>
              </a:spcBef>
            </a:pPr>
            <a:endParaRPr lang="en-US" sz="1841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397581" lvl="1" indent="-198790" algn="ctr">
              <a:lnSpc>
                <a:spcPts val="2209"/>
              </a:lnSpc>
              <a:buFont typeface="Arial"/>
              <a:buChar char="•"/>
            </a:pPr>
            <a:r>
              <a:rPr lang="en-US" sz="1841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Data analytics &amp; reporting</a:t>
            </a:r>
          </a:p>
          <a:p>
            <a:pPr algn="ctr">
              <a:lnSpc>
                <a:spcPts val="1654"/>
              </a:lnSpc>
              <a:spcBef>
                <a:spcPct val="0"/>
              </a:spcBef>
            </a:pPr>
            <a:endParaRPr lang="en-US" sz="1841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914223" y="4267200"/>
            <a:ext cx="3320567" cy="2530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510" lvl="1" indent="-200255" algn="ctr">
              <a:lnSpc>
                <a:spcPts val="2226"/>
              </a:lnSpc>
              <a:buFont typeface="Arial"/>
              <a:buChar char="•"/>
            </a:pPr>
            <a:r>
              <a:rPr lang="en-US" sz="1855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AI priority algorithm</a:t>
            </a:r>
          </a:p>
          <a:p>
            <a:pPr algn="ctr">
              <a:lnSpc>
                <a:spcPts val="2226"/>
              </a:lnSpc>
              <a:spcBef>
                <a:spcPct val="0"/>
              </a:spcBef>
            </a:pPr>
            <a:endParaRPr lang="en-US" sz="1855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00510" lvl="1" indent="-200255" algn="ctr">
              <a:lnSpc>
                <a:spcPts val="2226"/>
              </a:lnSpc>
              <a:buFont typeface="Arial"/>
              <a:buChar char="•"/>
            </a:pPr>
            <a:r>
              <a:rPr lang="en-US" sz="1855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Machine learning prediction model</a:t>
            </a:r>
          </a:p>
          <a:p>
            <a:pPr algn="ctr">
              <a:lnSpc>
                <a:spcPts val="2226"/>
              </a:lnSpc>
              <a:spcBef>
                <a:spcPct val="0"/>
              </a:spcBef>
            </a:pPr>
            <a:endParaRPr lang="en-US" sz="1855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00510" lvl="1" indent="-200255" algn="ctr">
              <a:lnSpc>
                <a:spcPts val="2226"/>
              </a:lnSpc>
              <a:buFont typeface="Arial"/>
              <a:buChar char="•"/>
            </a:pPr>
            <a:r>
              <a:rPr lang="en-US" sz="1855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Software development team</a:t>
            </a:r>
          </a:p>
          <a:p>
            <a:pPr algn="ctr">
              <a:lnSpc>
                <a:spcPts val="2226"/>
              </a:lnSpc>
              <a:spcBef>
                <a:spcPct val="0"/>
              </a:spcBef>
            </a:pPr>
            <a:r>
              <a:rPr lang="en-US" sz="1855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Cloud infrastructure</a:t>
            </a:r>
          </a:p>
          <a:p>
            <a:pPr algn="ctr">
              <a:lnSpc>
                <a:spcPts val="2226"/>
              </a:lnSpc>
              <a:spcBef>
                <a:spcPct val="0"/>
              </a:spcBef>
            </a:pPr>
            <a:endParaRPr lang="en-US" sz="1855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00510" lvl="1" indent="-200255" algn="ctr">
              <a:lnSpc>
                <a:spcPts val="2226"/>
              </a:lnSpc>
              <a:buFont typeface="Arial"/>
              <a:buChar char="•"/>
            </a:pPr>
            <a:r>
              <a:rPr lang="en-US" sz="1855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Patient data analytics engine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7125781"/>
            <a:ext cx="8428311" cy="247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6765" lvl="1" indent="-253383" algn="ctr">
              <a:lnSpc>
                <a:spcPts val="2840"/>
              </a:lnSpc>
              <a:buFont typeface="Arial"/>
              <a:buChar char="•"/>
            </a:pPr>
            <a:r>
              <a:rPr lang="en-US" sz="2347" spc="84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Monthly / yearly subscription fees</a:t>
            </a:r>
          </a:p>
          <a:p>
            <a:pPr algn="ctr">
              <a:lnSpc>
                <a:spcPts val="2599"/>
              </a:lnSpc>
              <a:spcBef>
                <a:spcPct val="0"/>
              </a:spcBef>
            </a:pPr>
            <a:endParaRPr lang="en-US" sz="2347" spc="84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568083" lvl="1" indent="-284042" algn="ctr">
              <a:lnSpc>
                <a:spcPts val="3157"/>
              </a:lnSpc>
              <a:buFont typeface="Arial"/>
              <a:buChar char="•"/>
            </a:pPr>
            <a:r>
              <a:rPr lang="en-US" sz="2631" spc="218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Setup &amp; installation charges</a:t>
            </a:r>
          </a:p>
          <a:p>
            <a:pPr algn="ctr">
              <a:lnSpc>
                <a:spcPts val="2599"/>
              </a:lnSpc>
              <a:spcBef>
                <a:spcPct val="0"/>
              </a:spcBef>
            </a:pPr>
            <a:endParaRPr lang="en-US" sz="2631" spc="218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567218" lvl="1" indent="-283609" algn="ctr">
              <a:lnSpc>
                <a:spcPts val="3152"/>
              </a:lnSpc>
              <a:buFont typeface="Arial"/>
              <a:buChar char="•"/>
            </a:pPr>
            <a:r>
              <a:rPr lang="en-US" sz="2627" spc="233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Premium analytics add-on</a:t>
            </a:r>
          </a:p>
          <a:p>
            <a:pPr algn="ctr">
              <a:lnSpc>
                <a:spcPts val="2599"/>
              </a:lnSpc>
              <a:spcBef>
                <a:spcPct val="0"/>
              </a:spcBef>
            </a:pPr>
            <a:endParaRPr lang="en-US" sz="2627" spc="233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509733" lvl="1" indent="-254867" algn="ctr">
              <a:lnSpc>
                <a:spcPts val="2833"/>
              </a:lnSpc>
              <a:buFont typeface="Arial"/>
              <a:buChar char="•"/>
            </a:pPr>
            <a:r>
              <a:rPr lang="en-US" sz="236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Enterprise customization charges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31532" y="7074694"/>
            <a:ext cx="8561457" cy="2731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88" lvl="1" indent="-226694" algn="ctr">
              <a:lnSpc>
                <a:spcPts val="2519"/>
              </a:lnSpc>
              <a:buFont typeface="Arial"/>
              <a:buChar char="•"/>
            </a:pPr>
            <a:r>
              <a:rPr lang="en-US" sz="2099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Software development cost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2099" dirty="0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53388" lvl="1" indent="-226694" algn="ctr">
              <a:lnSpc>
                <a:spcPts val="2519"/>
              </a:lnSpc>
              <a:buFont typeface="Arial"/>
              <a:buChar char="•"/>
            </a:pPr>
            <a:r>
              <a:rPr lang="en-US" sz="2099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Cloud hosting &amp; infrastructure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2099" dirty="0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53388" lvl="1" indent="-226694" algn="ctr">
              <a:lnSpc>
                <a:spcPts val="2519"/>
              </a:lnSpc>
              <a:buFont typeface="Arial"/>
              <a:buChar char="•"/>
            </a:pPr>
            <a:r>
              <a:rPr lang="en-US" sz="2099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AI research &amp; model training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2099" dirty="0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53388" lvl="1" indent="-226694" algn="ctr">
              <a:lnSpc>
                <a:spcPts val="2519"/>
              </a:lnSpc>
              <a:buFont typeface="Arial"/>
              <a:buChar char="•"/>
            </a:pPr>
            <a:r>
              <a:rPr lang="en-US" sz="2099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Marketing &amp; sales expenses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2099" dirty="0">
              <a:solidFill>
                <a:srgbClr val="444444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53388" lvl="1" indent="-226694" algn="ctr">
              <a:lnSpc>
                <a:spcPts val="2519"/>
              </a:lnSpc>
              <a:buFont typeface="Arial"/>
              <a:buChar char="•"/>
            </a:pPr>
            <a:r>
              <a:rPr lang="en-US" sz="2099" dirty="0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Customer support &amp; maintenance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83175" y="1721376"/>
            <a:ext cx="3328225" cy="337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Reduces patient waiting time using AI.                                                                </a:t>
            </a:r>
          </a:p>
          <a:p>
            <a:pPr marL="500745" lvl="1" indent="-250372" algn="ctr">
              <a:lnSpc>
                <a:spcPts val="2783"/>
              </a:lnSpc>
              <a:buFont typeface="Arial"/>
              <a:buChar char="•"/>
            </a:pPr>
            <a:r>
              <a:rPr lang="en-US" sz="2319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Improves emergency response through smart prioritization.</a:t>
            </a:r>
          </a:p>
          <a:p>
            <a:pPr marL="479156" lvl="1" indent="-239578" algn="ctr">
              <a:lnSpc>
                <a:spcPts val="2663"/>
              </a:lnSpc>
              <a:buFont typeface="Arial"/>
              <a:buChar char="•"/>
            </a:pPr>
            <a:r>
              <a:rPr lang="en-US" sz="2219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Enhances hospital efficiency with predictive scheduling.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78060" y="5411391"/>
            <a:ext cx="33333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207" lvl="1" indent="-250104" algn="ctr">
              <a:lnSpc>
                <a:spcPts val="2780"/>
              </a:lnSpc>
              <a:buFont typeface="Arial"/>
              <a:buChar char="•"/>
            </a:pPr>
            <a:r>
              <a:rPr lang="en-US" sz="2316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Ensures transparent and fair patient queue management.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020282" y="1635819"/>
            <a:ext cx="3318691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481" lvl="1" indent="-223741" algn="ctr">
              <a:lnSpc>
                <a:spcPts val="2487"/>
              </a:lnSpc>
              <a:buFont typeface="Arial"/>
              <a:buChar char="•"/>
            </a:pPr>
            <a:r>
              <a:rPr lang="en-US" sz="2072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Provides continuous technical support to hospitals.</a:t>
            </a:r>
          </a:p>
          <a:p>
            <a:pPr marL="404302" lvl="1" indent="-202151" algn="ctr">
              <a:lnSpc>
                <a:spcPts val="2247"/>
              </a:lnSpc>
              <a:buFont typeface="Arial"/>
              <a:buChar char="•"/>
            </a:pPr>
            <a:r>
              <a:rPr lang="en-US" sz="1872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Builds trust through transparent queue visibility.</a:t>
            </a:r>
          </a:p>
          <a:p>
            <a:pPr marL="404302" lvl="1" indent="-202151" algn="ctr">
              <a:lnSpc>
                <a:spcPts val="2247"/>
              </a:lnSpc>
              <a:buFont typeface="Arial"/>
              <a:buChar char="•"/>
            </a:pPr>
            <a:r>
              <a:rPr lang="en-US" sz="1872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Maintains long-term subscription-based service relationships.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341554" y="2104791"/>
            <a:ext cx="3296672" cy="423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502" lvl="1" indent="-254751" algn="ctr">
              <a:lnSpc>
                <a:spcPts val="2831"/>
              </a:lnSpc>
              <a:buFont typeface="Arial"/>
              <a:buChar char="•"/>
            </a:pPr>
            <a:r>
              <a:rPr lang="en-US" sz="2359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Private hospitals and multi-specialty clinics.</a:t>
            </a:r>
          </a:p>
          <a:p>
            <a:pPr marL="550109" lvl="1" indent="-275055" algn="ctr">
              <a:lnSpc>
                <a:spcPts val="3057"/>
              </a:lnSpc>
              <a:buFont typeface="Arial"/>
              <a:buChar char="•"/>
            </a:pPr>
            <a:r>
              <a:rPr lang="en-US" sz="2547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Government hospitals and public healthcare centers.</a:t>
            </a:r>
          </a:p>
          <a:p>
            <a:pPr marL="590717" lvl="1" indent="-295358" algn="ctr">
              <a:lnSpc>
                <a:spcPts val="3283"/>
              </a:lnSpc>
              <a:buFont typeface="Arial"/>
              <a:buChar char="•"/>
            </a:pPr>
            <a:r>
              <a:rPr lang="en-US" sz="2736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Diagnostic centers and emergency care facilities.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796954" y="4640859"/>
            <a:ext cx="348434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ctr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Direct sales to hospitals and clinics.</a:t>
            </a:r>
          </a:p>
          <a:p>
            <a:pPr marL="496567" lvl="1" indent="-248284" algn="ctr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Online SaaS platform and website.</a:t>
            </a:r>
          </a:p>
          <a:p>
            <a:pPr marL="518157" lvl="1" indent="-259078" algn="ctr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444444"/>
                </a:solidFill>
                <a:latin typeface="Aptos"/>
                <a:ea typeface="Aptos"/>
                <a:cs typeface="Aptos"/>
                <a:sym typeface="Aptos"/>
              </a:rPr>
              <a:t> Healthcare expos and government tenders.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88" y="9520238"/>
            <a:ext cx="18316575" cy="781050"/>
          </a:xfrm>
          <a:custGeom>
            <a:avLst/>
            <a:gdLst/>
            <a:ahLst/>
            <a:cxnLst/>
            <a:rect l="l" t="t" r="r" b="b"/>
            <a:pathLst>
              <a:path w="18316575" h="781050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429930"/>
            <a:ext cx="841057" cy="117729"/>
            <a:chOff x="0" y="0"/>
            <a:chExt cx="1121410" cy="156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2651125"/>
            </a:xfrm>
            <a:custGeom>
              <a:avLst/>
              <a:gdLst/>
              <a:ahLst/>
              <a:cxnLst/>
              <a:rect l="l" t="t" r="r" b="b"/>
              <a:pathLst>
                <a:path w="21031200" h="2651125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04466" b="-1044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57300" y="554831"/>
            <a:ext cx="15773400" cy="1981200"/>
            <a:chOff x="0" y="0"/>
            <a:chExt cx="21031200" cy="264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41600"/>
            </a:xfrm>
            <a:custGeom>
              <a:avLst/>
              <a:gdLst/>
              <a:ahLst/>
              <a:cxnLst/>
              <a:rect l="l" t="t" r="r" b="b"/>
              <a:pathLst>
                <a:path w="21031200" h="26416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0"/>
                  </a:lnTo>
                  <a:lnTo>
                    <a:pt x="0" y="2641600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05130" b="-10513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Go-To-Market Strategy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8740" y="2450783"/>
            <a:ext cx="15590520" cy="419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112" lvl="2" indent="-204037" algn="l">
              <a:lnSpc>
                <a:spcPts val="72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Start by testing in small hospitals and clinics.</a:t>
            </a:r>
          </a:p>
          <a:p>
            <a:pPr marL="612112" lvl="2" indent="-204037" algn="l">
              <a:lnSpc>
                <a:spcPts val="72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Offer a free demo to attract early users.</a:t>
            </a:r>
          </a:p>
          <a:p>
            <a:pPr marL="612112" lvl="2" indent="-204037" algn="l">
              <a:lnSpc>
                <a:spcPts val="72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Promote through social media and college events.</a:t>
            </a:r>
          </a:p>
          <a:p>
            <a:pPr marL="612112" lvl="2" indent="-204037" algn="l">
              <a:lnSpc>
                <a:spcPts val="72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 a subscription model for long-term growth.</a:t>
            </a:r>
          </a:p>
          <a:p>
            <a:pPr marL="612296" lvl="2" indent="-204099" algn="l">
              <a:lnSpc>
                <a:spcPts val="3131"/>
              </a:lnSpc>
              <a:buFont typeface="Arial"/>
              <a:buChar char="⚬"/>
            </a:pPr>
            <a:endParaRPr lang="en-US" sz="289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69434" b="-16943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29600" cy="730251"/>
            </a:xfrm>
            <a:custGeom>
              <a:avLst/>
              <a:gdLst/>
              <a:ahLst/>
              <a:cxnLst/>
              <a:rect l="l" t="t" r="r" b="b"/>
              <a:pathLst>
                <a:path w="8229600" h="730251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69587" b="-169587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96290" b="-9629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86400" cy="730251"/>
            </a:xfrm>
            <a:custGeom>
              <a:avLst/>
              <a:gdLst/>
              <a:ahLst/>
              <a:cxnLst/>
              <a:rect l="l" t="t" r="r" b="b"/>
              <a:pathLst>
                <a:path w="5486400" h="730251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96391" b="-96391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911199" y="1"/>
            <a:ext cx="1376839" cy="1376839"/>
            <a:chOff x="0" y="0"/>
            <a:chExt cx="1835785" cy="18357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46782" cy="730250"/>
            </a:xfrm>
            <a:custGeom>
              <a:avLst/>
              <a:gdLst/>
              <a:ahLst/>
              <a:cxnLst/>
              <a:rect l="l" t="t" r="r" b="b"/>
              <a:pathLst>
                <a:path w="2446782" h="730250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5239" r="1" b="-1524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46759" cy="730251"/>
            </a:xfrm>
            <a:custGeom>
              <a:avLst/>
              <a:gdLst/>
              <a:ahLst/>
              <a:cxnLst/>
              <a:rect l="l" t="t" r="r" b="b"/>
              <a:pathLst>
                <a:path w="2446759" h="730251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5286" b="-15285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2446757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88" y="9520238"/>
            <a:ext cx="18316575" cy="781050"/>
          </a:xfrm>
          <a:custGeom>
            <a:avLst/>
            <a:gdLst/>
            <a:ahLst/>
            <a:cxnLst/>
            <a:rect l="l" t="t" r="r" b="b"/>
            <a:pathLst>
              <a:path w="18316575" h="781050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429930"/>
            <a:ext cx="841057" cy="117729"/>
            <a:chOff x="0" y="0"/>
            <a:chExt cx="1121410" cy="156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2651125"/>
            </a:xfrm>
            <a:custGeom>
              <a:avLst/>
              <a:gdLst/>
              <a:ahLst/>
              <a:cxnLst/>
              <a:rect l="l" t="t" r="r" b="b"/>
              <a:pathLst>
                <a:path w="21031200" h="2651125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04466" b="-1044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57300" y="554831"/>
            <a:ext cx="15773400" cy="1981200"/>
            <a:chOff x="0" y="0"/>
            <a:chExt cx="21031200" cy="264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41600"/>
            </a:xfrm>
            <a:custGeom>
              <a:avLst/>
              <a:gdLst/>
              <a:ahLst/>
              <a:cxnLst/>
              <a:rect l="l" t="t" r="r" b="b"/>
              <a:pathLst>
                <a:path w="21031200" h="26416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0"/>
                  </a:lnTo>
                  <a:lnTo>
                    <a:pt x="0" y="2641600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05130" b="-10513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Roadmap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57300" y="2503156"/>
            <a:ext cx="15590520" cy="419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112" lvl="2" indent="-204037" algn="l">
              <a:lnSpc>
                <a:spcPts val="72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improve the system with more smart AI features.</a:t>
            </a:r>
          </a:p>
          <a:p>
            <a:pPr marL="612112" lvl="2" indent="-204037" algn="l">
              <a:lnSpc>
                <a:spcPts val="72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 support for multiple doctors and departments.</a:t>
            </a:r>
          </a:p>
          <a:p>
            <a:pPr marL="612112" lvl="2" indent="-204037" algn="l">
              <a:lnSpc>
                <a:spcPts val="72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Launch a mobile-friendly version for easy access.</a:t>
            </a:r>
          </a:p>
          <a:p>
            <a:pPr marL="612112" lvl="2" indent="-204037" algn="l">
              <a:lnSpc>
                <a:spcPts val="72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Collaborate with hospitals for real-world testing.</a:t>
            </a:r>
          </a:p>
          <a:p>
            <a:pPr marL="612296" lvl="2" indent="-204099" algn="l">
              <a:lnSpc>
                <a:spcPts val="3131"/>
              </a:lnSpc>
              <a:buFont typeface="Arial"/>
              <a:buChar char="⚬"/>
            </a:pPr>
            <a:endParaRPr lang="en-US" sz="289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69434" b="-16943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29600" cy="730251"/>
            </a:xfrm>
            <a:custGeom>
              <a:avLst/>
              <a:gdLst/>
              <a:ahLst/>
              <a:cxnLst/>
              <a:rect l="l" t="t" r="r" b="b"/>
              <a:pathLst>
                <a:path w="8229600" h="730251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69587" b="-169587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96290" b="-9629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86400" cy="730251"/>
            </a:xfrm>
            <a:custGeom>
              <a:avLst/>
              <a:gdLst/>
              <a:ahLst/>
              <a:cxnLst/>
              <a:rect l="l" t="t" r="r" b="b"/>
              <a:pathLst>
                <a:path w="5486400" h="730251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96391" b="-96391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8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911199" y="1"/>
            <a:ext cx="1376839" cy="1376839"/>
            <a:chOff x="0" y="0"/>
            <a:chExt cx="1835785" cy="18357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46782" cy="730250"/>
            </a:xfrm>
            <a:custGeom>
              <a:avLst/>
              <a:gdLst/>
              <a:ahLst/>
              <a:cxnLst/>
              <a:rect l="l" t="t" r="r" b="b"/>
              <a:pathLst>
                <a:path w="2446782" h="730250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5239" r="1" b="-1524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46759" cy="730251"/>
            </a:xfrm>
            <a:custGeom>
              <a:avLst/>
              <a:gdLst/>
              <a:ahLst/>
              <a:cxnLst/>
              <a:rect l="l" t="t" r="r" b="b"/>
              <a:pathLst>
                <a:path w="2446759" h="730251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5286" b="-15285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2446757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88" y="9520238"/>
            <a:ext cx="18316575" cy="781050"/>
          </a:xfrm>
          <a:custGeom>
            <a:avLst/>
            <a:gdLst/>
            <a:ahLst/>
            <a:cxnLst/>
            <a:rect l="l" t="t" r="r" b="b"/>
            <a:pathLst>
              <a:path w="18316575" h="781050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429930"/>
            <a:ext cx="841057" cy="117729"/>
            <a:chOff x="0" y="0"/>
            <a:chExt cx="1121410" cy="156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1410" cy="156972"/>
            </a:xfrm>
            <a:custGeom>
              <a:avLst/>
              <a:gdLst/>
              <a:ahLst/>
              <a:cxnLst/>
              <a:rect l="l" t="t" r="r" b="b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7300" y="547688"/>
            <a:ext cx="15773400" cy="1988344"/>
            <a:chOff x="0" y="0"/>
            <a:chExt cx="21031200" cy="2651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31200" cy="2651125"/>
            </a:xfrm>
            <a:custGeom>
              <a:avLst/>
              <a:gdLst/>
              <a:ahLst/>
              <a:cxnLst/>
              <a:rect l="l" t="t" r="r" b="b"/>
              <a:pathLst>
                <a:path w="21031200" h="2651125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04466" b="-1044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57300" y="554831"/>
            <a:ext cx="15773400" cy="1981200"/>
            <a:chOff x="0" y="0"/>
            <a:chExt cx="21031200" cy="264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31200" cy="2641600"/>
            </a:xfrm>
            <a:custGeom>
              <a:avLst/>
              <a:gdLst/>
              <a:ahLst/>
              <a:cxnLst/>
              <a:rect l="l" t="t" r="r" b="b"/>
              <a:pathLst>
                <a:path w="21031200" h="26416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0"/>
                  </a:lnTo>
                  <a:lnTo>
                    <a:pt x="0" y="2641600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05130" b="-10513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Team Profile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29600" cy="730250"/>
            </a:xfrm>
            <a:custGeom>
              <a:avLst/>
              <a:gdLst/>
              <a:ahLst/>
              <a:cxnLst/>
              <a:rect l="l" t="t" r="r" b="b"/>
              <a:pathLst>
                <a:path w="8229600" h="73025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69434" b="-16943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057900" y="9534525"/>
            <a:ext cx="6172200" cy="547688"/>
            <a:chOff x="0" y="0"/>
            <a:chExt cx="82296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29600" cy="730251"/>
            </a:xfrm>
            <a:custGeom>
              <a:avLst/>
              <a:gdLst/>
              <a:ahLst/>
              <a:cxnLst/>
              <a:rect l="l" t="t" r="r" b="b"/>
              <a:pathLst>
                <a:path w="8229600" h="730251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69587" b="-169587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96290" b="-9629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1"/>
            </a:xfrm>
            <a:custGeom>
              <a:avLst/>
              <a:gdLst/>
              <a:ahLst/>
              <a:cxnLst/>
              <a:rect l="l" t="t" r="r" b="b"/>
              <a:pathLst>
                <a:path w="5486400" h="730251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96391" b="-96391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9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911199" y="1"/>
            <a:ext cx="1376839" cy="1376839"/>
            <a:chOff x="0" y="0"/>
            <a:chExt cx="1835785" cy="18357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5" h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46782" cy="730250"/>
            </a:xfrm>
            <a:custGeom>
              <a:avLst/>
              <a:gdLst/>
              <a:ahLst/>
              <a:cxnLst/>
              <a:rect l="l" t="t" r="r" b="b"/>
              <a:pathLst>
                <a:path w="2446782" h="730250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5239" r="1" b="-1524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11166" y="9636919"/>
            <a:ext cx="1835067" cy="547688"/>
            <a:chOff x="0" y="0"/>
            <a:chExt cx="2446757" cy="7302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46759" cy="730251"/>
            </a:xfrm>
            <a:custGeom>
              <a:avLst/>
              <a:gdLst/>
              <a:ahLst/>
              <a:cxnLst/>
              <a:rect l="l" t="t" r="r" b="b"/>
              <a:pathLst>
                <a:path w="2446759" h="730251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6">
                <a:alphaModFix amt="0"/>
              </a:blip>
              <a:stretch>
                <a:fillRect t="-15286" b="-15285"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446757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Team Name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574705" y="2296100"/>
            <a:ext cx="3703644" cy="3837280"/>
          </a:xfrm>
          <a:custGeom>
            <a:avLst/>
            <a:gdLst/>
            <a:ahLst/>
            <a:cxnLst/>
            <a:rect l="l" t="t" r="r" b="b"/>
            <a:pathLst>
              <a:path w="3703644" h="3837280">
                <a:moveTo>
                  <a:pt x="0" y="0"/>
                </a:moveTo>
                <a:lnTo>
                  <a:pt x="3703645" y="0"/>
                </a:lnTo>
                <a:lnTo>
                  <a:pt x="3703645" y="3837280"/>
                </a:lnTo>
                <a:lnTo>
                  <a:pt x="0" y="3837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310" r="-20808" b="-51167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763174" y="2322579"/>
            <a:ext cx="3751645" cy="3784321"/>
          </a:xfrm>
          <a:custGeom>
            <a:avLst/>
            <a:gdLst/>
            <a:ahLst/>
            <a:cxnLst/>
            <a:rect l="l" t="t" r="r" b="b"/>
            <a:pathLst>
              <a:path w="3751645" h="3784321">
                <a:moveTo>
                  <a:pt x="0" y="0"/>
                </a:moveTo>
                <a:lnTo>
                  <a:pt x="3751645" y="0"/>
                </a:lnTo>
                <a:lnTo>
                  <a:pt x="3751645" y="3784322"/>
                </a:lnTo>
                <a:lnTo>
                  <a:pt x="0" y="3784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503" r="-55127" b="-5667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144000" y="2349058"/>
            <a:ext cx="4061505" cy="3784321"/>
          </a:xfrm>
          <a:custGeom>
            <a:avLst/>
            <a:gdLst/>
            <a:ahLst/>
            <a:cxnLst/>
            <a:rect l="l" t="t" r="r" b="b"/>
            <a:pathLst>
              <a:path w="4061505" h="3784321">
                <a:moveTo>
                  <a:pt x="0" y="0"/>
                </a:moveTo>
                <a:lnTo>
                  <a:pt x="4061505" y="0"/>
                </a:lnTo>
                <a:lnTo>
                  <a:pt x="4061505" y="3784322"/>
                </a:lnTo>
                <a:lnTo>
                  <a:pt x="0" y="3784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553" t="-67981" r="-12833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834155" y="2296100"/>
            <a:ext cx="3425145" cy="3810801"/>
          </a:xfrm>
          <a:custGeom>
            <a:avLst/>
            <a:gdLst/>
            <a:ahLst/>
            <a:cxnLst/>
            <a:rect l="l" t="t" r="r" b="b"/>
            <a:pathLst>
              <a:path w="3425145" h="3810801">
                <a:moveTo>
                  <a:pt x="0" y="0"/>
                </a:moveTo>
                <a:lnTo>
                  <a:pt x="3425145" y="0"/>
                </a:lnTo>
                <a:lnTo>
                  <a:pt x="3425145" y="3810801"/>
                </a:lnTo>
                <a:lnTo>
                  <a:pt x="0" y="38108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374" t="-20393" r="-16200" b="-33863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48740" y="2841308"/>
            <a:ext cx="15590520" cy="33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6730" lvl="2" indent="-168910" algn="l">
              <a:lnSpc>
                <a:spcPts val="2592"/>
              </a:lnSpc>
              <a:buFont typeface="Arial"/>
              <a:buChar char="⚬"/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709784" y="6409605"/>
            <a:ext cx="283576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TUSHAR KUMAR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25CSE181</a:t>
            </a: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semester-2nd</a:t>
            </a: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department-BSH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126314" y="6383126"/>
            <a:ext cx="1899726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R. JAYAM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25CSE183</a:t>
            </a: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semester-2nd</a:t>
            </a:r>
          </a:p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department-BSH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43946" y="6409605"/>
            <a:ext cx="228195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AYUSH KUMAR NAYAK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25CSE198</a:t>
            </a: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semester-2nd</a:t>
            </a:r>
          </a:p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department-BSH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55125" y="6409605"/>
            <a:ext cx="278320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KHOMPRAKASH PRADHAN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25CSE128</a:t>
            </a:r>
          </a:p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semester-2nd</a:t>
            </a:r>
          </a:p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department-BSH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773</Words>
  <Application>Microsoft Office PowerPoint</Application>
  <PresentationFormat>Custom</PresentationFormat>
  <Paragraphs>198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Glock Grotesk Bold</vt:lpstr>
      <vt:lpstr>Aptos</vt:lpstr>
      <vt:lpstr>Arial</vt:lpstr>
      <vt:lpstr>Open Sans Bold</vt:lpstr>
      <vt:lpstr>Calibri</vt:lpstr>
      <vt:lpstr>Aptos Bold</vt:lpstr>
      <vt:lpstr>Inter</vt:lpstr>
      <vt:lpstr>Poppins Bold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Pitch_Deck_Template.pptx</dc:title>
  <dc:creator>ANMOL NAYAK</dc:creator>
  <cp:lastModifiedBy>tushar kumar</cp:lastModifiedBy>
  <cp:revision>4</cp:revision>
  <dcterms:created xsi:type="dcterms:W3CDTF">2006-08-16T00:00:00Z</dcterms:created>
  <dcterms:modified xsi:type="dcterms:W3CDTF">2026-02-21T11:52:29Z</dcterms:modified>
  <dc:identifier>DAHB7RsX6Ko</dc:identifier>
</cp:coreProperties>
</file>